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5" r:id="rId4"/>
    <p:sldMasterId id="2147483706" r:id="rId5"/>
    <p:sldMasterId id="214748370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y="5143500" cx="9144000"/>
  <p:notesSz cx="6858000" cy="9144000"/>
  <p:embeddedFontLst>
    <p:embeddedFont>
      <p:font typeface="Roboto Condensed"/>
      <p:regular r:id="rId45"/>
      <p:bold r:id="rId46"/>
      <p:italic r:id="rId47"/>
      <p:boldItalic r:id="rId48"/>
    </p:embeddedFont>
    <p:embeddedFont>
      <p:font typeface="Orbitron Regular"/>
      <p:bold r:id="rId49"/>
    </p:embeddedFont>
    <p:embeddedFont>
      <p:font typeface="Advent Pro Medium"/>
      <p:regular r:id="rId50"/>
      <p:bold r:id="rId51"/>
    </p:embeddedFont>
    <p:embeddedFont>
      <p:font typeface="Orbitron"/>
      <p:regular r:id="rId52"/>
      <p:bold r:id="rId53"/>
    </p:embeddedFont>
    <p:embeddedFont>
      <p:font typeface="Nanum Gothic"/>
      <p:regular r:id="rId54"/>
      <p:bold r:id="rId55"/>
    </p:embeddedFont>
    <p:embeddedFont>
      <p:font typeface="Advent Pro"/>
      <p:regular r:id="rId56"/>
      <p:bold r:id="rId57"/>
    </p:embeddedFont>
    <p:embeddedFont>
      <p:font typeface="Open Sans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font" Target="fonts/RobotoCondensed-bold.fntdata"/><Relationship Id="rId45" Type="http://schemas.openxmlformats.org/officeDocument/2006/relationships/font" Target="fonts/RobotoCondensed-regular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RobotoCondensed-boldItalic.fntdata"/><Relationship Id="rId47" Type="http://schemas.openxmlformats.org/officeDocument/2006/relationships/font" Target="fonts/RobotoCondensed-italic.fntdata"/><Relationship Id="rId49" Type="http://schemas.openxmlformats.org/officeDocument/2006/relationships/font" Target="fonts/OrbitronRegular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1" Type="http://schemas.openxmlformats.org/officeDocument/2006/relationships/font" Target="fonts/OpenSans-bold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OpenSans-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AdventProMedium-bold.fntdata"/><Relationship Id="rId50" Type="http://schemas.openxmlformats.org/officeDocument/2006/relationships/font" Target="fonts/AdventProMedium-regular.fntdata"/><Relationship Id="rId53" Type="http://schemas.openxmlformats.org/officeDocument/2006/relationships/font" Target="fonts/Orbitron-bold.fntdata"/><Relationship Id="rId52" Type="http://schemas.openxmlformats.org/officeDocument/2006/relationships/font" Target="fonts/Orbitron-regular.fntdata"/><Relationship Id="rId11" Type="http://schemas.openxmlformats.org/officeDocument/2006/relationships/slide" Target="slides/slide4.xml"/><Relationship Id="rId55" Type="http://schemas.openxmlformats.org/officeDocument/2006/relationships/font" Target="fonts/NanumGothic-bold.fntdata"/><Relationship Id="rId10" Type="http://schemas.openxmlformats.org/officeDocument/2006/relationships/slide" Target="slides/slide3.xml"/><Relationship Id="rId54" Type="http://schemas.openxmlformats.org/officeDocument/2006/relationships/font" Target="fonts/NanumGothic-regular.fntdata"/><Relationship Id="rId13" Type="http://schemas.openxmlformats.org/officeDocument/2006/relationships/slide" Target="slides/slide6.xml"/><Relationship Id="rId57" Type="http://schemas.openxmlformats.org/officeDocument/2006/relationships/font" Target="fonts/AdventPro-bold.fntdata"/><Relationship Id="rId12" Type="http://schemas.openxmlformats.org/officeDocument/2006/relationships/slide" Target="slides/slide5.xml"/><Relationship Id="rId56" Type="http://schemas.openxmlformats.org/officeDocument/2006/relationships/font" Target="fonts/AdventPro-regular.fntdata"/><Relationship Id="rId15" Type="http://schemas.openxmlformats.org/officeDocument/2006/relationships/slide" Target="slides/slide8.xml"/><Relationship Id="rId59" Type="http://schemas.openxmlformats.org/officeDocument/2006/relationships/font" Target="fonts/OpenSans-bold.fntdata"/><Relationship Id="rId14" Type="http://schemas.openxmlformats.org/officeDocument/2006/relationships/slide" Target="slides/slide7.xml"/><Relationship Id="rId58" Type="http://schemas.openxmlformats.org/officeDocument/2006/relationships/font" Target="fonts/OpenSans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8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9" name="Google Shape;3599;gb0b2a674d3_2_6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0" name="Google Shape;3600;gb0b2a674d3_2_6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Selamat pagi pak hadziq dan teman2. Pagi ini kami dari kelompok MeowMeow/ Kel 8 akan mepresentasikan tentang ………...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8" name="Shape 4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9" name="Google Shape;4179;gb0b2a674d3_3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0" name="Google Shape;4180;gb0b2a674d3_3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Mandatory : Height &amp; Weight</a:t>
            </a:r>
            <a:endParaRPr b="1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6" name="Shape 4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7" name="Google Shape;4217;gb0b2a674d3_3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8" name="Google Shape;4218;gb0b2a674d3_3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3" name="Shape 4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4" name="Google Shape;4304;gb0b2a674d3_8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5" name="Google Shape;4305;gb0b2a674d3_8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1" name="Shape 4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2" name="Google Shape;4342;gb0b2a674d3_8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3" name="Google Shape;4343;gb0b2a674d3_8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1" name="Shape 4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" name="Google Shape;4352;gb0b2a674d3_8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3" name="Google Shape;4353;gb0b2a674d3_8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6" name="Shape 4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7" name="Google Shape;4357;gb0b2a674d3_10_12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8" name="Google Shape;4358;gb0b2a674d3_10_12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Sebelum memasuki 3d, ini mau live code 2d terlebih dahulu atau dilanjut materi terlebih dahulu?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2" name="Shape 4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" name="Google Shape;4433;gb0b2a674d3_2_36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4" name="Google Shape;4434;gb0b2a674d3_2_36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5" name="Shape 4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6" name="Google Shape;4466;gb0b2a674d3_3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7" name="Google Shape;4467;gb0b2a674d3_3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9" name="Shape 4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0" name="Google Shape;4550;gb0b2a674d3_8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1" name="Google Shape;4551;gb0b2a674d3_8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6" name="Shape 4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" name="Google Shape;4587;gb0b2a674d3_8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8" name="Google Shape;4588;gb0b2a674d3_8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8" name="Shape 3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9" name="Google Shape;3689;gb0b2a674d3_10_4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0" name="Google Shape;3690;gb0b2a674d3_10_4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Tinggal baca. Vertex (titik), edge itu gabungan dari vertex, face dari multiple edge(permukaan dari geometri)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0" name="Shape 4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1" name="Google Shape;4621;gb0b2a674d3_3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2" name="Google Shape;4622;gb0b2a674d3_3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4" name="Shape 4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5" name="Google Shape;4705;gb0b2a674d3_8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6" name="Google Shape;4706;gb0b2a674d3_8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Deklarasi geometri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Material meshbasicmaterial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Scene.add = menambahkan objek</a:t>
            </a:r>
            <a:endParaRPr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1" name="Shape 4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2" name="Google Shape;4742;gb0b2a674d3_8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3" name="Google Shape;4743;gb0b2a674d3_8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phiStart : menentukan sudut horizontal awal dimana kita mulai menggambar spherenya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phiLength ; untuk menentukan seberapa jauh dari phiStart sphere akan digambar.</a:t>
            </a:r>
            <a:endParaRPr sz="12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5" name="Shape 4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6" name="Google Shape;4776;gb0b2a674d3_3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7" name="Google Shape;4777;gb0b2a674d3_3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9" name="Shape 4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0" name="Google Shape;4860;gb0b2a674d3_8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1" name="Google Shape;4861;gb0b2a674d3_8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Const cylinder = geometri dikasih warna basic material yang tadi</a:t>
            </a:r>
            <a:endParaRPr sz="12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6" name="Shape 4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7" name="Google Shape;4897;gb0b2a674d3_8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8" name="Google Shape;4898;gb0b2a674d3_8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radialSegments = jumlah segments yang melapisi di selimut dari silinder, menentukan bisa berbentuk prisma/silinder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heightSegments = pembagian segment berdasarkan/ dari tinggi silinder, optional, default 1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openEnded = bagian atas/bawah mau ditutup atau enggak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thetaStart = Titik dimulainya dibentuknya ring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thetaLength = seberapa bagian dari full silinder yang mau dibentuk (sudut pusat), maks 6.3</a:t>
            </a:r>
            <a:endParaRPr sz="12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0" name="Shape 4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1" name="Google Shape;4931;gb0b2a674d3_3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2" name="Google Shape;4932;gb0b2a674d3_3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4" name="Shape 5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5" name="Google Shape;5015;gb0b2a674d3_8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6" name="Google Shape;5016;gb0b2a674d3_8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1" name="Shape 5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2" name="Google Shape;5052;gb0b2a674d3_8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3" name="Google Shape;5053;gb0b2a674d3_8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Radial segment jumlah segment yang digunakan sejajar dengan lingkarang pada pipa (radius)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Turbular segment jumlah segment yang digunakan sejajar dengan torusnya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Nanti akan dijelaskan </a:t>
            </a:r>
            <a:endParaRPr sz="12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5" name="Shape 5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6" name="Google Shape;5086;gb0b2a674d3_3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7" name="Google Shape;5087;gb0b2a674d3_3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9" name="Shape 3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0" name="Google Shape;3710;gb0b2a674d3_2_12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1" name="Google Shape;3711;gb0b2a674d3_2_12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9" name="Shape 5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0" name="Google Shape;5170;gb0b2a674d3_8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1" name="Google Shape;5171;gb0b2a674d3_8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6" name="Shape 5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7" name="Google Shape;5207;gb0b2a674d3_8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8" name="Google Shape;5208;gb0b2a674d3_8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Q melintir</a:t>
            </a:r>
            <a:endParaRPr sz="12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0" name="Shape 5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1" name="Google Shape;5241;gb0b2a674d3_15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2" name="Google Shape;5242;gb0b2a674d3_1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7" name="Shape 5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8" name="Google Shape;5248;gb0b2a674d3_3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9" name="Google Shape;5249;gb0b2a674d3_3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1" name="Shape 5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2" name="Google Shape;5332;gb0b2a674d3_8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3" name="Google Shape;5333;gb0b2a674d3_8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8" name="Shape 5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9" name="Google Shape;5369;gb0b2a674d3_8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0" name="Google Shape;5370;gb0b2a674d3_8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Vertices : point yang membuat polyhedronnya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Indices : sisi luar / faces yang perlu dibuat dari verticesnya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Radius : ukuran polihedronnya, default 1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Detail : dapat menambah detail tambahan ke polihedronnya (dapat dilihat di live kode)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2" name="Shape 5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3" name="Google Shape;5403;gb0b2a674d3_8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4" name="Google Shape;5404;gb0b2a674d3_8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5" name="Shape 5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6" name="Google Shape;5436;gb0b2a674d3_10_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7" name="Google Shape;5437;gb0b2a674d3_1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8" name="Shape 3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" name="Google Shape;3799;gb0b2a674d3_2_18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0" name="Google Shape;3800;gb0b2a674d3_2_18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yang bakal kita bahas ada 4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1" name="Shape 3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2" name="Google Shape;3842;gb0b2a674d3_2_24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3" name="Google Shape;3843;gb0b2a674d3_2_24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CircleGeometry dibangun berlawanan arah jarum jam dari sudut awal dan sudut pusat yang diberikan.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8" name="Shape 3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9" name="Google Shape;3929;gb0b2a674d3_8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0" name="Google Shape;3930;gb0b2a674d3_8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thetaStart : sudut posisi untuk menentukan mulai darimana menggambar lingkarannya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thetaLength : mendefinisikan sampai mana lingkarannya di gambar. Misal pakai 0.5 * pi, maka akan digambarkan sebuah quarter lingkaran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6" name="Shape 3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7" name="Google Shape;3967;gb0b2a674d3_8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8" name="Google Shape;3968;gb0b2a674d3_8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3" name="Shape 4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4" name="Google Shape;4054;gb0b2a674d3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5" name="Google Shape;4055;gb0b2a674d3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Geometry deklarasi ring geometrynya dengan parameter tertentu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 menambahkan material sesuai yang diinginkan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 mesh menggabungkan geometry dengan material yang diinginkan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Scene.add(mesh) = menambahkan objek tersebut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thetaSegments = jumlah segment yg berbentuk segitiga yg  jika nilainya semakin besar akan semakin bundar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phiSegments = minimun 1 default 8</a:t>
            </a:r>
            <a:br>
              <a:rPr lang="en"/>
            </a:br>
            <a:r>
              <a:rPr lang="en"/>
              <a:t>thetaStart = Titik dimulainya dibentuknya ring</a:t>
            </a:r>
            <a:br>
              <a:rPr lang="en"/>
            </a:br>
            <a:r>
              <a:rPr lang="en"/>
              <a:t>Thetalength = seberapa bagian dari full lingkaran ring yang mau dibentuk (sudut pusat)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thetaStart : sudut posisi untuk menentukan mulai darimana menggambar lingkarannya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thetaLength : mendefinisikan sampai mana lingkarannya di gambar. Misal pakai 0.5 * pi, maka akan digambarkan sebuah quarter lingkaran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1" name="Shape 4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2" name="Google Shape;4092;gb0b2a674d3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3" name="Google Shape;4093;gb0b2a674d3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2960F6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4390919" y="348825"/>
            <a:ext cx="100328" cy="100327"/>
            <a:chOff x="140500" y="1667650"/>
            <a:chExt cx="112500" cy="112500"/>
          </a:xfrm>
        </p:grpSpPr>
        <p:cxnSp>
          <p:nvCxnSpPr>
            <p:cNvPr id="55" name="Google Shape;55;p14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" name="Google Shape;56;p14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7" name="Google Shape;57;p14"/>
          <p:cNvSpPr/>
          <p:nvPr/>
        </p:nvSpPr>
        <p:spPr>
          <a:xfrm>
            <a:off x="8538352" y="401839"/>
            <a:ext cx="309888" cy="276335"/>
          </a:xfrm>
          <a:custGeom>
            <a:rect b="b" l="l" r="r" t="t"/>
            <a:pathLst>
              <a:path extrusionOk="0" h="2726" w="3057">
                <a:moveTo>
                  <a:pt x="1520" y="1"/>
                </a:moveTo>
                <a:cubicBezTo>
                  <a:pt x="944" y="1"/>
                  <a:pt x="417" y="377"/>
                  <a:pt x="231" y="961"/>
                </a:cubicBezTo>
                <a:cubicBezTo>
                  <a:pt x="0" y="1680"/>
                  <a:pt x="404" y="2460"/>
                  <a:pt x="1126" y="2661"/>
                </a:cubicBezTo>
                <a:cubicBezTo>
                  <a:pt x="1263" y="2705"/>
                  <a:pt x="1403" y="2726"/>
                  <a:pt x="1540" y="2726"/>
                </a:cubicBezTo>
                <a:cubicBezTo>
                  <a:pt x="2122" y="2726"/>
                  <a:pt x="2663" y="2350"/>
                  <a:pt x="2826" y="1768"/>
                </a:cubicBezTo>
                <a:cubicBezTo>
                  <a:pt x="3056" y="1046"/>
                  <a:pt x="2653" y="296"/>
                  <a:pt x="1933" y="66"/>
                </a:cubicBezTo>
                <a:cubicBezTo>
                  <a:pt x="1795" y="22"/>
                  <a:pt x="1656" y="1"/>
                  <a:pt x="1520" y="1"/>
                </a:cubicBezTo>
                <a:close/>
              </a:path>
            </a:pathLst>
          </a:custGeom>
          <a:solidFill>
            <a:srgbClr val="FD36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8626038" y="476448"/>
            <a:ext cx="149217" cy="120326"/>
          </a:xfrm>
          <a:custGeom>
            <a:rect b="b" l="l" r="r" t="t"/>
            <a:pathLst>
              <a:path extrusionOk="0" h="1187" w="1472">
                <a:moveTo>
                  <a:pt x="390" y="1"/>
                </a:moveTo>
                <a:cubicBezTo>
                  <a:pt x="347" y="1"/>
                  <a:pt x="303" y="8"/>
                  <a:pt x="261" y="22"/>
                </a:cubicBezTo>
                <a:cubicBezTo>
                  <a:pt x="88" y="109"/>
                  <a:pt x="0" y="310"/>
                  <a:pt x="88" y="513"/>
                </a:cubicBezTo>
                <a:lnTo>
                  <a:pt x="173" y="656"/>
                </a:lnTo>
                <a:lnTo>
                  <a:pt x="346" y="1002"/>
                </a:lnTo>
                <a:cubicBezTo>
                  <a:pt x="386" y="1122"/>
                  <a:pt x="496" y="1186"/>
                  <a:pt x="607" y="1186"/>
                </a:cubicBezTo>
                <a:cubicBezTo>
                  <a:pt x="656" y="1186"/>
                  <a:pt x="706" y="1174"/>
                  <a:pt x="750" y="1147"/>
                </a:cubicBezTo>
                <a:lnTo>
                  <a:pt x="1096" y="944"/>
                </a:lnTo>
                <a:lnTo>
                  <a:pt x="1211" y="859"/>
                </a:lnTo>
                <a:cubicBezTo>
                  <a:pt x="1384" y="771"/>
                  <a:pt x="1472" y="541"/>
                  <a:pt x="1356" y="368"/>
                </a:cubicBezTo>
                <a:cubicBezTo>
                  <a:pt x="1299" y="282"/>
                  <a:pt x="1241" y="225"/>
                  <a:pt x="1153" y="195"/>
                </a:cubicBezTo>
                <a:cubicBezTo>
                  <a:pt x="1129" y="187"/>
                  <a:pt x="1101" y="183"/>
                  <a:pt x="1073" y="183"/>
                </a:cubicBezTo>
                <a:cubicBezTo>
                  <a:pt x="1003" y="183"/>
                  <a:pt x="927" y="203"/>
                  <a:pt x="865" y="225"/>
                </a:cubicBezTo>
                <a:lnTo>
                  <a:pt x="780" y="282"/>
                </a:lnTo>
                <a:lnTo>
                  <a:pt x="722" y="195"/>
                </a:lnTo>
                <a:cubicBezTo>
                  <a:pt x="692" y="109"/>
                  <a:pt x="607" y="52"/>
                  <a:pt x="519" y="22"/>
                </a:cubicBezTo>
                <a:cubicBezTo>
                  <a:pt x="476" y="8"/>
                  <a:pt x="433" y="1"/>
                  <a:pt x="3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8770750" y="2826200"/>
            <a:ext cx="195849" cy="176553"/>
          </a:xfrm>
          <a:custGeom>
            <a:rect b="b" l="l" r="r" t="t"/>
            <a:pathLst>
              <a:path extrusionOk="0" h="3120" w="3461">
                <a:moveTo>
                  <a:pt x="1729" y="1"/>
                </a:moveTo>
                <a:cubicBezTo>
                  <a:pt x="1031" y="1"/>
                  <a:pt x="403" y="461"/>
                  <a:pt x="231" y="1171"/>
                </a:cubicBezTo>
                <a:cubicBezTo>
                  <a:pt x="0" y="2006"/>
                  <a:pt x="519" y="2871"/>
                  <a:pt x="1356" y="3074"/>
                </a:cubicBezTo>
                <a:cubicBezTo>
                  <a:pt x="1483" y="3105"/>
                  <a:pt x="1609" y="3119"/>
                  <a:pt x="1733" y="3119"/>
                </a:cubicBezTo>
                <a:cubicBezTo>
                  <a:pt x="2431" y="3119"/>
                  <a:pt x="3064" y="2660"/>
                  <a:pt x="3259" y="1949"/>
                </a:cubicBezTo>
                <a:cubicBezTo>
                  <a:pt x="3460" y="1114"/>
                  <a:pt x="2941" y="249"/>
                  <a:pt x="2106" y="46"/>
                </a:cubicBezTo>
                <a:cubicBezTo>
                  <a:pt x="1980" y="15"/>
                  <a:pt x="1853" y="1"/>
                  <a:pt x="1729" y="1"/>
                </a:cubicBezTo>
                <a:close/>
              </a:path>
            </a:pathLst>
          </a:custGeom>
          <a:solidFill>
            <a:srgbClr val="FD36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8824621" y="2873791"/>
            <a:ext cx="94727" cy="75884"/>
          </a:xfrm>
          <a:custGeom>
            <a:rect b="b" l="l" r="r" t="t"/>
            <a:pathLst>
              <a:path extrusionOk="0" h="1341" w="1674">
                <a:moveTo>
                  <a:pt x="483" y="1"/>
                </a:moveTo>
                <a:cubicBezTo>
                  <a:pt x="411" y="1"/>
                  <a:pt x="350" y="21"/>
                  <a:pt x="289" y="42"/>
                </a:cubicBezTo>
                <a:cubicBezTo>
                  <a:pt x="86" y="157"/>
                  <a:pt x="1" y="416"/>
                  <a:pt x="116" y="589"/>
                </a:cubicBezTo>
                <a:lnTo>
                  <a:pt x="201" y="762"/>
                </a:lnTo>
                <a:lnTo>
                  <a:pt x="432" y="1165"/>
                </a:lnTo>
                <a:cubicBezTo>
                  <a:pt x="489" y="1277"/>
                  <a:pt x="592" y="1341"/>
                  <a:pt x="705" y="1341"/>
                </a:cubicBezTo>
                <a:cubicBezTo>
                  <a:pt x="767" y="1341"/>
                  <a:pt x="832" y="1322"/>
                  <a:pt x="893" y="1281"/>
                </a:cubicBezTo>
                <a:lnTo>
                  <a:pt x="1269" y="1022"/>
                </a:lnTo>
                <a:lnTo>
                  <a:pt x="1412" y="935"/>
                </a:lnTo>
                <a:cubicBezTo>
                  <a:pt x="1615" y="819"/>
                  <a:pt x="1673" y="561"/>
                  <a:pt x="1558" y="358"/>
                </a:cubicBezTo>
                <a:cubicBezTo>
                  <a:pt x="1500" y="273"/>
                  <a:pt x="1412" y="215"/>
                  <a:pt x="1297" y="185"/>
                </a:cubicBezTo>
                <a:cubicBezTo>
                  <a:pt x="1274" y="178"/>
                  <a:pt x="1250" y="174"/>
                  <a:pt x="1223" y="174"/>
                </a:cubicBezTo>
                <a:cubicBezTo>
                  <a:pt x="1150" y="174"/>
                  <a:pt x="1066" y="200"/>
                  <a:pt x="981" y="243"/>
                </a:cubicBezTo>
                <a:lnTo>
                  <a:pt x="893" y="330"/>
                </a:lnTo>
                <a:lnTo>
                  <a:pt x="836" y="215"/>
                </a:lnTo>
                <a:cubicBezTo>
                  <a:pt x="778" y="100"/>
                  <a:pt x="663" y="42"/>
                  <a:pt x="577" y="12"/>
                </a:cubicBezTo>
                <a:cubicBezTo>
                  <a:pt x="544" y="4"/>
                  <a:pt x="513" y="1"/>
                  <a:pt x="48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4750211" y="835818"/>
            <a:ext cx="286573" cy="254033"/>
          </a:xfrm>
          <a:custGeom>
            <a:rect b="b" l="l" r="r" t="t"/>
            <a:pathLst>
              <a:path extrusionOk="0" h="2506" w="2827">
                <a:moveTo>
                  <a:pt x="1412" y="0"/>
                </a:moveTo>
                <a:cubicBezTo>
                  <a:pt x="1260" y="0"/>
                  <a:pt x="1105" y="26"/>
                  <a:pt x="953" y="79"/>
                </a:cubicBezTo>
                <a:cubicBezTo>
                  <a:pt x="319" y="339"/>
                  <a:pt x="1" y="1059"/>
                  <a:pt x="261" y="1723"/>
                </a:cubicBezTo>
                <a:cubicBezTo>
                  <a:pt x="458" y="2207"/>
                  <a:pt x="925" y="2506"/>
                  <a:pt x="1417" y="2506"/>
                </a:cubicBezTo>
                <a:cubicBezTo>
                  <a:pt x="1570" y="2506"/>
                  <a:pt x="1725" y="2477"/>
                  <a:pt x="1876" y="2415"/>
                </a:cubicBezTo>
                <a:cubicBezTo>
                  <a:pt x="2510" y="2155"/>
                  <a:pt x="2826" y="1435"/>
                  <a:pt x="2596" y="801"/>
                </a:cubicBezTo>
                <a:cubicBezTo>
                  <a:pt x="2397" y="289"/>
                  <a:pt x="1922" y="0"/>
                  <a:pt x="1412" y="0"/>
                </a:cubicBezTo>
                <a:close/>
              </a:path>
            </a:pathLst>
          </a:custGeom>
          <a:solidFill>
            <a:srgbClr val="FFF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4817521" y="946211"/>
            <a:ext cx="55551" cy="93565"/>
          </a:xfrm>
          <a:custGeom>
            <a:rect b="b" l="l" r="r" t="t"/>
            <a:pathLst>
              <a:path extrusionOk="0" h="923" w="548">
                <a:moveTo>
                  <a:pt x="232" y="0"/>
                </a:moveTo>
                <a:lnTo>
                  <a:pt x="1" y="115"/>
                </a:lnTo>
                <a:lnTo>
                  <a:pt x="317" y="923"/>
                </a:lnTo>
                <a:lnTo>
                  <a:pt x="548" y="835"/>
                </a:lnTo>
                <a:lnTo>
                  <a:pt x="232" y="0"/>
                </a:lnTo>
                <a:close/>
              </a:path>
            </a:pathLst>
          </a:custGeom>
          <a:solidFill>
            <a:srgbClr val="2960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4849555" y="888531"/>
            <a:ext cx="122860" cy="133707"/>
          </a:xfrm>
          <a:custGeom>
            <a:rect b="b" l="l" r="r" t="t"/>
            <a:pathLst>
              <a:path extrusionOk="0" h="1319" w="1212">
                <a:moveTo>
                  <a:pt x="300" y="1"/>
                </a:moveTo>
                <a:cubicBezTo>
                  <a:pt x="209" y="1"/>
                  <a:pt x="128" y="94"/>
                  <a:pt x="146" y="165"/>
                </a:cubicBezTo>
                <a:cubicBezTo>
                  <a:pt x="174" y="281"/>
                  <a:pt x="289" y="511"/>
                  <a:pt x="174" y="569"/>
                </a:cubicBezTo>
                <a:cubicBezTo>
                  <a:pt x="116" y="597"/>
                  <a:pt x="1" y="627"/>
                  <a:pt x="1" y="627"/>
                </a:cubicBezTo>
                <a:lnTo>
                  <a:pt x="289" y="1319"/>
                </a:lnTo>
                <a:lnTo>
                  <a:pt x="954" y="1058"/>
                </a:lnTo>
                <a:cubicBezTo>
                  <a:pt x="1127" y="973"/>
                  <a:pt x="1212" y="800"/>
                  <a:pt x="1127" y="627"/>
                </a:cubicBezTo>
                <a:lnTo>
                  <a:pt x="1097" y="539"/>
                </a:lnTo>
                <a:cubicBezTo>
                  <a:pt x="1057" y="421"/>
                  <a:pt x="937" y="343"/>
                  <a:pt x="809" y="343"/>
                </a:cubicBezTo>
                <a:cubicBezTo>
                  <a:pt x="750" y="343"/>
                  <a:pt x="690" y="360"/>
                  <a:pt x="635" y="396"/>
                </a:cubicBezTo>
                <a:cubicBezTo>
                  <a:pt x="612" y="408"/>
                  <a:pt x="596" y="413"/>
                  <a:pt x="584" y="413"/>
                </a:cubicBezTo>
                <a:cubicBezTo>
                  <a:pt x="536" y="413"/>
                  <a:pt x="555" y="320"/>
                  <a:pt x="462" y="135"/>
                </a:cubicBezTo>
                <a:cubicBezTo>
                  <a:pt x="418" y="37"/>
                  <a:pt x="357" y="1"/>
                  <a:pt x="300" y="1"/>
                </a:cubicBezTo>
                <a:close/>
              </a:path>
            </a:pathLst>
          </a:custGeom>
          <a:solidFill>
            <a:srgbClr val="2960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4750212" y="3013918"/>
            <a:ext cx="82008" cy="119819"/>
          </a:xfrm>
          <a:custGeom>
            <a:rect b="b" l="l" r="r" t="t"/>
            <a:pathLst>
              <a:path extrusionOk="0" h="1182" w="809">
                <a:moveTo>
                  <a:pt x="289" y="1"/>
                </a:moveTo>
                <a:lnTo>
                  <a:pt x="1" y="144"/>
                </a:lnTo>
                <a:lnTo>
                  <a:pt x="520" y="1182"/>
                </a:lnTo>
                <a:lnTo>
                  <a:pt x="808" y="1039"/>
                </a:lnTo>
                <a:lnTo>
                  <a:pt x="289" y="1"/>
                </a:lnTo>
                <a:close/>
              </a:path>
            </a:pathLst>
          </a:custGeom>
          <a:solidFill>
            <a:srgbClr val="2960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" name="Google Shape;65;p14"/>
          <p:cNvGrpSpPr/>
          <p:nvPr/>
        </p:nvGrpSpPr>
        <p:grpSpPr>
          <a:xfrm>
            <a:off x="5049951" y="4067781"/>
            <a:ext cx="100328" cy="100328"/>
            <a:chOff x="140500" y="1667650"/>
            <a:chExt cx="112500" cy="112500"/>
          </a:xfrm>
        </p:grpSpPr>
        <p:cxnSp>
          <p:nvCxnSpPr>
            <p:cNvPr id="66" name="Google Shape;66;p14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" name="Google Shape;67;p14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8" name="Google Shape;68;p14"/>
          <p:cNvSpPr/>
          <p:nvPr/>
        </p:nvSpPr>
        <p:spPr>
          <a:xfrm>
            <a:off x="461095" y="4419834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" name="Google Shape;69;p14"/>
          <p:cNvGrpSpPr/>
          <p:nvPr/>
        </p:nvGrpSpPr>
        <p:grpSpPr>
          <a:xfrm>
            <a:off x="4899568" y="1661455"/>
            <a:ext cx="100328" cy="100327"/>
            <a:chOff x="140500" y="1667650"/>
            <a:chExt cx="112500" cy="112500"/>
          </a:xfrm>
        </p:grpSpPr>
        <p:cxnSp>
          <p:nvCxnSpPr>
            <p:cNvPr id="70" name="Google Shape;70;p14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" name="Google Shape;71;p14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2" name="Google Shape;72;p14"/>
          <p:cNvSpPr/>
          <p:nvPr/>
        </p:nvSpPr>
        <p:spPr>
          <a:xfrm>
            <a:off x="6286550" y="591994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8573516" y="1588731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" name="Google Shape;74;p14"/>
          <p:cNvGrpSpPr/>
          <p:nvPr/>
        </p:nvGrpSpPr>
        <p:grpSpPr>
          <a:xfrm>
            <a:off x="7422859" y="500195"/>
            <a:ext cx="100327" cy="100327"/>
            <a:chOff x="140500" y="1667650"/>
            <a:chExt cx="112500" cy="112500"/>
          </a:xfrm>
        </p:grpSpPr>
        <p:cxnSp>
          <p:nvCxnSpPr>
            <p:cNvPr id="75" name="Google Shape;75;p14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" name="Google Shape;76;p14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7" name="Google Shape;77;p14"/>
          <p:cNvGrpSpPr/>
          <p:nvPr/>
        </p:nvGrpSpPr>
        <p:grpSpPr>
          <a:xfrm>
            <a:off x="8584208" y="3867323"/>
            <a:ext cx="100327" cy="100328"/>
            <a:chOff x="140500" y="1667650"/>
            <a:chExt cx="112500" cy="112500"/>
          </a:xfrm>
        </p:grpSpPr>
        <p:cxnSp>
          <p:nvCxnSpPr>
            <p:cNvPr id="78" name="Google Shape;78;p14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" name="Google Shape;79;p14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0" name="Google Shape;80;p14"/>
          <p:cNvSpPr/>
          <p:nvPr/>
        </p:nvSpPr>
        <p:spPr>
          <a:xfrm>
            <a:off x="2925920" y="4131571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" name="Google Shape;81;p14"/>
          <p:cNvGrpSpPr/>
          <p:nvPr/>
        </p:nvGrpSpPr>
        <p:grpSpPr>
          <a:xfrm>
            <a:off x="4059988" y="4490106"/>
            <a:ext cx="100328" cy="100328"/>
            <a:chOff x="140500" y="1667650"/>
            <a:chExt cx="112500" cy="112500"/>
          </a:xfrm>
        </p:grpSpPr>
        <p:cxnSp>
          <p:nvCxnSpPr>
            <p:cNvPr id="82" name="Google Shape;82;p14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" name="Google Shape;83;p14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4" name="Google Shape;84;p14"/>
          <p:cNvSpPr/>
          <p:nvPr/>
        </p:nvSpPr>
        <p:spPr>
          <a:xfrm>
            <a:off x="2204520" y="311809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4"/>
          <p:cNvSpPr/>
          <p:nvPr/>
        </p:nvSpPr>
        <p:spPr>
          <a:xfrm rot="1712033">
            <a:off x="8444300" y="4590549"/>
            <a:ext cx="380139" cy="333712"/>
          </a:xfrm>
          <a:custGeom>
            <a:rect b="b" l="l" r="r" t="t"/>
            <a:pathLst>
              <a:path extrusionOk="0" h="3292" w="3750">
                <a:moveTo>
                  <a:pt x="1869" y="0"/>
                </a:moveTo>
                <a:cubicBezTo>
                  <a:pt x="1617" y="0"/>
                  <a:pt x="1362" y="57"/>
                  <a:pt x="1124" y="175"/>
                </a:cubicBezTo>
                <a:cubicBezTo>
                  <a:pt x="317" y="579"/>
                  <a:pt x="1" y="1559"/>
                  <a:pt x="404" y="2394"/>
                </a:cubicBezTo>
                <a:cubicBezTo>
                  <a:pt x="690" y="2965"/>
                  <a:pt x="1263" y="3291"/>
                  <a:pt x="1869" y="3291"/>
                </a:cubicBezTo>
                <a:cubicBezTo>
                  <a:pt x="2121" y="3291"/>
                  <a:pt x="2378" y="3235"/>
                  <a:pt x="2624" y="3116"/>
                </a:cubicBezTo>
                <a:cubicBezTo>
                  <a:pt x="3431" y="2713"/>
                  <a:pt x="3749" y="1702"/>
                  <a:pt x="3346" y="895"/>
                </a:cubicBezTo>
                <a:cubicBezTo>
                  <a:pt x="3061" y="325"/>
                  <a:pt x="2473" y="0"/>
                  <a:pt x="1869" y="0"/>
                </a:cubicBezTo>
                <a:close/>
              </a:path>
            </a:pathLst>
          </a:custGeom>
          <a:solidFill>
            <a:srgbClr val="FFF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4"/>
          <p:cNvSpPr/>
          <p:nvPr/>
        </p:nvSpPr>
        <p:spPr>
          <a:xfrm rot="1712033">
            <a:off x="8517845" y="4707895"/>
            <a:ext cx="82009" cy="119820"/>
          </a:xfrm>
          <a:custGeom>
            <a:rect b="b" l="l" r="r" t="t"/>
            <a:pathLst>
              <a:path extrusionOk="0" h="1182" w="809">
                <a:moveTo>
                  <a:pt x="289" y="1"/>
                </a:moveTo>
                <a:lnTo>
                  <a:pt x="1" y="144"/>
                </a:lnTo>
                <a:lnTo>
                  <a:pt x="520" y="1182"/>
                </a:lnTo>
                <a:lnTo>
                  <a:pt x="808" y="1039"/>
                </a:lnTo>
                <a:lnTo>
                  <a:pt x="289" y="1"/>
                </a:lnTo>
                <a:close/>
              </a:path>
            </a:pathLst>
          </a:custGeom>
          <a:solidFill>
            <a:srgbClr val="2960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4"/>
          <p:cNvSpPr/>
          <p:nvPr/>
        </p:nvSpPr>
        <p:spPr>
          <a:xfrm rot="1712033">
            <a:off x="8576799" y="4671586"/>
            <a:ext cx="160976" cy="179020"/>
          </a:xfrm>
          <a:custGeom>
            <a:rect b="b" l="l" r="r" t="t"/>
            <a:pathLst>
              <a:path extrusionOk="0" h="1766" w="1588">
                <a:moveTo>
                  <a:pt x="332" y="0"/>
                </a:moveTo>
                <a:cubicBezTo>
                  <a:pt x="201" y="0"/>
                  <a:pt x="97" y="143"/>
                  <a:pt x="115" y="238"/>
                </a:cubicBezTo>
                <a:cubicBezTo>
                  <a:pt x="173" y="381"/>
                  <a:pt x="376" y="699"/>
                  <a:pt x="203" y="785"/>
                </a:cubicBezTo>
                <a:cubicBezTo>
                  <a:pt x="145" y="815"/>
                  <a:pt x="0" y="872"/>
                  <a:pt x="0" y="872"/>
                </a:cubicBezTo>
                <a:lnTo>
                  <a:pt x="434" y="1765"/>
                </a:lnTo>
                <a:lnTo>
                  <a:pt x="1299" y="1334"/>
                </a:lnTo>
                <a:cubicBezTo>
                  <a:pt x="1500" y="1218"/>
                  <a:pt x="1587" y="958"/>
                  <a:pt x="1472" y="727"/>
                </a:cubicBezTo>
                <a:lnTo>
                  <a:pt x="1442" y="642"/>
                </a:lnTo>
                <a:cubicBezTo>
                  <a:pt x="1354" y="481"/>
                  <a:pt x="1199" y="398"/>
                  <a:pt x="1046" y="398"/>
                </a:cubicBezTo>
                <a:cubicBezTo>
                  <a:pt x="951" y="398"/>
                  <a:pt x="857" y="430"/>
                  <a:pt x="780" y="496"/>
                </a:cubicBezTo>
                <a:cubicBezTo>
                  <a:pt x="755" y="515"/>
                  <a:pt x="737" y="525"/>
                  <a:pt x="722" y="525"/>
                </a:cubicBezTo>
                <a:cubicBezTo>
                  <a:pt x="668" y="525"/>
                  <a:pt x="661" y="400"/>
                  <a:pt x="549" y="150"/>
                </a:cubicBezTo>
                <a:cubicBezTo>
                  <a:pt x="479" y="41"/>
                  <a:pt x="402" y="0"/>
                  <a:pt x="332" y="0"/>
                </a:cubicBezTo>
                <a:close/>
              </a:path>
            </a:pathLst>
          </a:custGeom>
          <a:solidFill>
            <a:srgbClr val="2960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14"/>
          <p:cNvGrpSpPr/>
          <p:nvPr/>
        </p:nvGrpSpPr>
        <p:grpSpPr>
          <a:xfrm>
            <a:off x="3160906" y="912675"/>
            <a:ext cx="100328" cy="100327"/>
            <a:chOff x="140500" y="1667650"/>
            <a:chExt cx="112500" cy="112500"/>
          </a:xfrm>
        </p:grpSpPr>
        <p:cxnSp>
          <p:nvCxnSpPr>
            <p:cNvPr id="89" name="Google Shape;89;p14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0" name="Google Shape;90;p14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91" name="Google Shape;91;p14"/>
          <p:cNvGrpSpPr/>
          <p:nvPr/>
        </p:nvGrpSpPr>
        <p:grpSpPr>
          <a:xfrm>
            <a:off x="1434313" y="4520031"/>
            <a:ext cx="100328" cy="100328"/>
            <a:chOff x="140500" y="1667650"/>
            <a:chExt cx="112500" cy="112500"/>
          </a:xfrm>
        </p:grpSpPr>
        <p:cxnSp>
          <p:nvCxnSpPr>
            <p:cNvPr id="92" name="Google Shape;92;p14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" name="Google Shape;93;p14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4" name="Google Shape;94;p14"/>
          <p:cNvSpPr/>
          <p:nvPr/>
        </p:nvSpPr>
        <p:spPr>
          <a:xfrm rot="-1575947">
            <a:off x="583437" y="708666"/>
            <a:ext cx="446726" cy="402694"/>
          </a:xfrm>
          <a:custGeom>
            <a:rect b="b" l="l" r="r" t="t"/>
            <a:pathLst>
              <a:path extrusionOk="0" h="3120" w="3461">
                <a:moveTo>
                  <a:pt x="1729" y="1"/>
                </a:moveTo>
                <a:cubicBezTo>
                  <a:pt x="1031" y="1"/>
                  <a:pt x="403" y="461"/>
                  <a:pt x="231" y="1171"/>
                </a:cubicBezTo>
                <a:cubicBezTo>
                  <a:pt x="0" y="2006"/>
                  <a:pt x="519" y="2871"/>
                  <a:pt x="1356" y="3074"/>
                </a:cubicBezTo>
                <a:cubicBezTo>
                  <a:pt x="1483" y="3105"/>
                  <a:pt x="1609" y="3119"/>
                  <a:pt x="1733" y="3119"/>
                </a:cubicBezTo>
                <a:cubicBezTo>
                  <a:pt x="2431" y="3119"/>
                  <a:pt x="3064" y="2660"/>
                  <a:pt x="3259" y="1949"/>
                </a:cubicBezTo>
                <a:cubicBezTo>
                  <a:pt x="3460" y="1114"/>
                  <a:pt x="2941" y="249"/>
                  <a:pt x="2106" y="46"/>
                </a:cubicBezTo>
                <a:cubicBezTo>
                  <a:pt x="1980" y="15"/>
                  <a:pt x="1853" y="1"/>
                  <a:pt x="1729" y="1"/>
                </a:cubicBezTo>
                <a:close/>
              </a:path>
            </a:pathLst>
          </a:custGeom>
          <a:solidFill>
            <a:srgbClr val="FD36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4"/>
          <p:cNvSpPr/>
          <p:nvPr/>
        </p:nvSpPr>
        <p:spPr>
          <a:xfrm rot="-1575947">
            <a:off x="702767" y="814518"/>
            <a:ext cx="216070" cy="173081"/>
          </a:xfrm>
          <a:custGeom>
            <a:rect b="b" l="l" r="r" t="t"/>
            <a:pathLst>
              <a:path extrusionOk="0" h="1341" w="1674">
                <a:moveTo>
                  <a:pt x="483" y="1"/>
                </a:moveTo>
                <a:cubicBezTo>
                  <a:pt x="411" y="1"/>
                  <a:pt x="350" y="21"/>
                  <a:pt x="289" y="42"/>
                </a:cubicBezTo>
                <a:cubicBezTo>
                  <a:pt x="86" y="157"/>
                  <a:pt x="1" y="416"/>
                  <a:pt x="116" y="589"/>
                </a:cubicBezTo>
                <a:lnTo>
                  <a:pt x="201" y="762"/>
                </a:lnTo>
                <a:lnTo>
                  <a:pt x="432" y="1165"/>
                </a:lnTo>
                <a:cubicBezTo>
                  <a:pt x="489" y="1277"/>
                  <a:pt x="592" y="1341"/>
                  <a:pt x="705" y="1341"/>
                </a:cubicBezTo>
                <a:cubicBezTo>
                  <a:pt x="767" y="1341"/>
                  <a:pt x="832" y="1322"/>
                  <a:pt x="893" y="1281"/>
                </a:cubicBezTo>
                <a:lnTo>
                  <a:pt x="1269" y="1022"/>
                </a:lnTo>
                <a:lnTo>
                  <a:pt x="1412" y="935"/>
                </a:lnTo>
                <a:cubicBezTo>
                  <a:pt x="1615" y="819"/>
                  <a:pt x="1673" y="561"/>
                  <a:pt x="1558" y="358"/>
                </a:cubicBezTo>
                <a:cubicBezTo>
                  <a:pt x="1500" y="273"/>
                  <a:pt x="1412" y="215"/>
                  <a:pt x="1297" y="185"/>
                </a:cubicBezTo>
                <a:cubicBezTo>
                  <a:pt x="1274" y="178"/>
                  <a:pt x="1250" y="174"/>
                  <a:pt x="1223" y="174"/>
                </a:cubicBezTo>
                <a:cubicBezTo>
                  <a:pt x="1150" y="174"/>
                  <a:pt x="1066" y="200"/>
                  <a:pt x="981" y="243"/>
                </a:cubicBezTo>
                <a:lnTo>
                  <a:pt x="893" y="330"/>
                </a:lnTo>
                <a:lnTo>
                  <a:pt x="836" y="215"/>
                </a:lnTo>
                <a:cubicBezTo>
                  <a:pt x="778" y="100"/>
                  <a:pt x="663" y="42"/>
                  <a:pt x="577" y="12"/>
                </a:cubicBezTo>
                <a:cubicBezTo>
                  <a:pt x="544" y="4"/>
                  <a:pt x="513" y="1"/>
                  <a:pt x="48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4"/>
          <p:cNvSpPr txBox="1"/>
          <p:nvPr>
            <p:ph type="ctrTitle"/>
          </p:nvPr>
        </p:nvSpPr>
        <p:spPr>
          <a:xfrm>
            <a:off x="720000" y="1496500"/>
            <a:ext cx="3852000" cy="195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1" sz="6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7" name="Google Shape;97;p14"/>
          <p:cNvSpPr txBox="1"/>
          <p:nvPr>
            <p:ph idx="1" type="subTitle"/>
          </p:nvPr>
        </p:nvSpPr>
        <p:spPr>
          <a:xfrm>
            <a:off x="720000" y="3563375"/>
            <a:ext cx="3852000" cy="3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2D5DE2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3595500" y="2832100"/>
            <a:ext cx="2176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2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0" name="Google Shape;100;p15"/>
          <p:cNvSpPr txBox="1"/>
          <p:nvPr>
            <p:ph hasCustomPrompt="1" idx="2" type="title"/>
          </p:nvPr>
        </p:nvSpPr>
        <p:spPr>
          <a:xfrm>
            <a:off x="3228300" y="1077775"/>
            <a:ext cx="2910600" cy="155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30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" name="Google Shape;101;p15"/>
          <p:cNvSpPr txBox="1"/>
          <p:nvPr>
            <p:ph idx="1" type="subTitle"/>
          </p:nvPr>
        </p:nvSpPr>
        <p:spPr>
          <a:xfrm>
            <a:off x="3313500" y="3914750"/>
            <a:ext cx="2740200" cy="6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2" name="Google Shape;102;p15"/>
          <p:cNvSpPr/>
          <p:nvPr/>
        </p:nvSpPr>
        <p:spPr>
          <a:xfrm>
            <a:off x="7082639" y="1186009"/>
            <a:ext cx="77351" cy="77248"/>
          </a:xfrm>
          <a:custGeom>
            <a:rect b="b" l="l" r="r" t="t"/>
            <a:pathLst>
              <a:path extrusionOk="0" h="750" w="751">
                <a:moveTo>
                  <a:pt x="374" y="0"/>
                </a:moveTo>
                <a:cubicBezTo>
                  <a:pt x="174" y="0"/>
                  <a:pt x="1" y="173"/>
                  <a:pt x="1" y="376"/>
                </a:cubicBezTo>
                <a:cubicBezTo>
                  <a:pt x="1" y="607"/>
                  <a:pt x="174" y="750"/>
                  <a:pt x="374" y="750"/>
                </a:cubicBezTo>
                <a:cubicBezTo>
                  <a:pt x="605" y="750"/>
                  <a:pt x="750" y="607"/>
                  <a:pt x="750" y="376"/>
                </a:cubicBezTo>
                <a:cubicBezTo>
                  <a:pt x="750" y="173"/>
                  <a:pt x="605" y="0"/>
                  <a:pt x="374" y="0"/>
                </a:cubicBezTo>
                <a:close/>
              </a:path>
            </a:pathLst>
          </a:custGeom>
          <a:solidFill>
            <a:srgbClr val="CD33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5"/>
          <p:cNvSpPr/>
          <p:nvPr/>
        </p:nvSpPr>
        <p:spPr>
          <a:xfrm rot="-1158978">
            <a:off x="264891" y="703823"/>
            <a:ext cx="383050" cy="386149"/>
          </a:xfrm>
          <a:custGeom>
            <a:rect b="b" l="l" r="r" t="t"/>
            <a:pathLst>
              <a:path extrusionOk="0" h="3749" w="3719">
                <a:moveTo>
                  <a:pt x="1846" y="0"/>
                </a:moveTo>
                <a:cubicBezTo>
                  <a:pt x="835" y="0"/>
                  <a:pt x="0" y="838"/>
                  <a:pt x="0" y="1876"/>
                </a:cubicBezTo>
                <a:cubicBezTo>
                  <a:pt x="0" y="2914"/>
                  <a:pt x="835" y="3749"/>
                  <a:pt x="1846" y="3749"/>
                </a:cubicBezTo>
                <a:cubicBezTo>
                  <a:pt x="2884" y="3749"/>
                  <a:pt x="3719" y="2914"/>
                  <a:pt x="3719" y="1876"/>
                </a:cubicBezTo>
                <a:cubicBezTo>
                  <a:pt x="3719" y="838"/>
                  <a:pt x="2884" y="0"/>
                  <a:pt x="1846" y="0"/>
                </a:cubicBezTo>
                <a:close/>
              </a:path>
            </a:pathLst>
          </a:custGeom>
          <a:solidFill>
            <a:srgbClr val="FD36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/>
          <p:nvPr/>
        </p:nvSpPr>
        <p:spPr>
          <a:xfrm rot="-1158978">
            <a:off x="354276" y="819749"/>
            <a:ext cx="204863" cy="155943"/>
          </a:xfrm>
          <a:custGeom>
            <a:rect b="b" l="l" r="r" t="t"/>
            <a:pathLst>
              <a:path extrusionOk="0" h="1514" w="1989">
                <a:moveTo>
                  <a:pt x="547" y="0"/>
                </a:moveTo>
                <a:cubicBezTo>
                  <a:pt x="432" y="0"/>
                  <a:pt x="316" y="28"/>
                  <a:pt x="201" y="115"/>
                </a:cubicBezTo>
                <a:cubicBezTo>
                  <a:pt x="0" y="288"/>
                  <a:pt x="0" y="604"/>
                  <a:pt x="173" y="807"/>
                </a:cubicBezTo>
                <a:lnTo>
                  <a:pt x="346" y="980"/>
                </a:lnTo>
                <a:lnTo>
                  <a:pt x="720" y="1384"/>
                </a:lnTo>
                <a:cubicBezTo>
                  <a:pt x="793" y="1471"/>
                  <a:pt x="894" y="1514"/>
                  <a:pt x="998" y="1514"/>
                </a:cubicBezTo>
                <a:cubicBezTo>
                  <a:pt x="1102" y="1514"/>
                  <a:pt x="1210" y="1471"/>
                  <a:pt x="1297" y="1384"/>
                </a:cubicBezTo>
                <a:lnTo>
                  <a:pt x="1643" y="980"/>
                </a:lnTo>
                <a:lnTo>
                  <a:pt x="1788" y="807"/>
                </a:lnTo>
                <a:cubicBezTo>
                  <a:pt x="1989" y="634"/>
                  <a:pt x="1989" y="288"/>
                  <a:pt x="1788" y="115"/>
                </a:cubicBezTo>
                <a:cubicBezTo>
                  <a:pt x="1673" y="28"/>
                  <a:pt x="1557" y="0"/>
                  <a:pt x="1442" y="0"/>
                </a:cubicBezTo>
                <a:cubicBezTo>
                  <a:pt x="1327" y="0"/>
                  <a:pt x="1181" y="28"/>
                  <a:pt x="1096" y="143"/>
                </a:cubicBezTo>
                <a:lnTo>
                  <a:pt x="1008" y="258"/>
                </a:lnTo>
                <a:lnTo>
                  <a:pt x="893" y="143"/>
                </a:lnTo>
                <a:cubicBezTo>
                  <a:pt x="808" y="28"/>
                  <a:pt x="662" y="0"/>
                  <a:pt x="5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5"/>
          <p:cNvSpPr/>
          <p:nvPr/>
        </p:nvSpPr>
        <p:spPr>
          <a:xfrm>
            <a:off x="2275453" y="683475"/>
            <a:ext cx="314863" cy="280771"/>
          </a:xfrm>
          <a:custGeom>
            <a:rect b="b" l="l" r="r" t="t"/>
            <a:pathLst>
              <a:path extrusionOk="0" h="2726" w="3057">
                <a:moveTo>
                  <a:pt x="1520" y="0"/>
                </a:moveTo>
                <a:cubicBezTo>
                  <a:pt x="944" y="0"/>
                  <a:pt x="417" y="376"/>
                  <a:pt x="231" y="958"/>
                </a:cubicBezTo>
                <a:cubicBezTo>
                  <a:pt x="0" y="1680"/>
                  <a:pt x="404" y="2430"/>
                  <a:pt x="1126" y="2660"/>
                </a:cubicBezTo>
                <a:cubicBezTo>
                  <a:pt x="1263" y="2704"/>
                  <a:pt x="1403" y="2725"/>
                  <a:pt x="1540" y="2725"/>
                </a:cubicBezTo>
                <a:cubicBezTo>
                  <a:pt x="2123" y="2725"/>
                  <a:pt x="2669" y="2349"/>
                  <a:pt x="2856" y="1765"/>
                </a:cubicBezTo>
                <a:cubicBezTo>
                  <a:pt x="3057" y="1046"/>
                  <a:pt x="2653" y="266"/>
                  <a:pt x="1933" y="65"/>
                </a:cubicBezTo>
                <a:cubicBezTo>
                  <a:pt x="1795" y="21"/>
                  <a:pt x="1656" y="0"/>
                  <a:pt x="1520" y="0"/>
                </a:cubicBezTo>
                <a:close/>
              </a:path>
            </a:pathLst>
          </a:custGeom>
          <a:solidFill>
            <a:srgbClr val="FD36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5"/>
          <p:cNvSpPr/>
          <p:nvPr/>
        </p:nvSpPr>
        <p:spPr>
          <a:xfrm>
            <a:off x="2364548" y="757120"/>
            <a:ext cx="151612" cy="121331"/>
          </a:xfrm>
          <a:custGeom>
            <a:rect b="b" l="l" r="r" t="t"/>
            <a:pathLst>
              <a:path extrusionOk="0" h="1178" w="1472">
                <a:moveTo>
                  <a:pt x="444" y="1"/>
                </a:moveTo>
                <a:cubicBezTo>
                  <a:pt x="383" y="1"/>
                  <a:pt x="321" y="21"/>
                  <a:pt x="261" y="42"/>
                </a:cubicBezTo>
                <a:cubicBezTo>
                  <a:pt x="88" y="128"/>
                  <a:pt x="0" y="331"/>
                  <a:pt x="88" y="504"/>
                </a:cubicBezTo>
                <a:lnTo>
                  <a:pt x="173" y="677"/>
                </a:lnTo>
                <a:lnTo>
                  <a:pt x="346" y="1023"/>
                </a:lnTo>
                <a:cubicBezTo>
                  <a:pt x="385" y="1120"/>
                  <a:pt x="492" y="1178"/>
                  <a:pt x="601" y="1178"/>
                </a:cubicBezTo>
                <a:cubicBezTo>
                  <a:pt x="653" y="1178"/>
                  <a:pt x="704" y="1165"/>
                  <a:pt x="750" y="1138"/>
                </a:cubicBezTo>
                <a:lnTo>
                  <a:pt x="1096" y="935"/>
                </a:lnTo>
                <a:lnTo>
                  <a:pt x="1211" y="877"/>
                </a:lnTo>
                <a:cubicBezTo>
                  <a:pt x="1384" y="762"/>
                  <a:pt x="1472" y="531"/>
                  <a:pt x="1356" y="388"/>
                </a:cubicBezTo>
                <a:cubicBezTo>
                  <a:pt x="1299" y="301"/>
                  <a:pt x="1241" y="243"/>
                  <a:pt x="1154" y="215"/>
                </a:cubicBezTo>
                <a:cubicBezTo>
                  <a:pt x="1118" y="203"/>
                  <a:pt x="1077" y="195"/>
                  <a:pt x="1035" y="195"/>
                </a:cubicBezTo>
                <a:cubicBezTo>
                  <a:pt x="976" y="195"/>
                  <a:pt x="916" y="209"/>
                  <a:pt x="865" y="243"/>
                </a:cubicBezTo>
                <a:lnTo>
                  <a:pt x="780" y="301"/>
                </a:lnTo>
                <a:lnTo>
                  <a:pt x="750" y="215"/>
                </a:lnTo>
                <a:cubicBezTo>
                  <a:pt x="692" y="100"/>
                  <a:pt x="607" y="42"/>
                  <a:pt x="519" y="12"/>
                </a:cubicBezTo>
                <a:cubicBezTo>
                  <a:pt x="494" y="4"/>
                  <a:pt x="469" y="1"/>
                  <a:pt x="44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5"/>
          <p:cNvSpPr/>
          <p:nvPr/>
        </p:nvSpPr>
        <p:spPr>
          <a:xfrm>
            <a:off x="2688378" y="3010850"/>
            <a:ext cx="353384" cy="321249"/>
          </a:xfrm>
          <a:custGeom>
            <a:rect b="b" l="l" r="r" t="t"/>
            <a:pathLst>
              <a:path extrusionOk="0" h="3119" w="3431">
                <a:moveTo>
                  <a:pt x="1699" y="0"/>
                </a:moveTo>
                <a:cubicBezTo>
                  <a:pt x="1001" y="0"/>
                  <a:pt x="373" y="460"/>
                  <a:pt x="201" y="1171"/>
                </a:cubicBezTo>
                <a:cubicBezTo>
                  <a:pt x="0" y="2006"/>
                  <a:pt x="489" y="2871"/>
                  <a:pt x="1327" y="3074"/>
                </a:cubicBezTo>
                <a:cubicBezTo>
                  <a:pt x="1453" y="3104"/>
                  <a:pt x="1580" y="3119"/>
                  <a:pt x="1705" y="3119"/>
                </a:cubicBezTo>
                <a:cubicBezTo>
                  <a:pt x="2408" y="3119"/>
                  <a:pt x="3057" y="2659"/>
                  <a:pt x="3230" y="1948"/>
                </a:cubicBezTo>
                <a:cubicBezTo>
                  <a:pt x="3430" y="1113"/>
                  <a:pt x="2911" y="248"/>
                  <a:pt x="2076" y="45"/>
                </a:cubicBezTo>
                <a:cubicBezTo>
                  <a:pt x="1950" y="15"/>
                  <a:pt x="1823" y="0"/>
                  <a:pt x="1699" y="0"/>
                </a:cubicBezTo>
                <a:close/>
              </a:path>
            </a:pathLst>
          </a:custGeom>
          <a:solidFill>
            <a:srgbClr val="FD36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5"/>
          <p:cNvSpPr/>
          <p:nvPr/>
        </p:nvSpPr>
        <p:spPr>
          <a:xfrm>
            <a:off x="2783344" y="3097473"/>
            <a:ext cx="172418" cy="138120"/>
          </a:xfrm>
          <a:custGeom>
            <a:rect b="b" l="l" r="r" t="t"/>
            <a:pathLst>
              <a:path extrusionOk="0" h="1341" w="1674">
                <a:moveTo>
                  <a:pt x="496" y="0"/>
                </a:moveTo>
                <a:cubicBezTo>
                  <a:pt x="425" y="0"/>
                  <a:pt x="350" y="20"/>
                  <a:pt x="289" y="41"/>
                </a:cubicBezTo>
                <a:cubicBezTo>
                  <a:pt x="86" y="157"/>
                  <a:pt x="1" y="415"/>
                  <a:pt x="116" y="588"/>
                </a:cubicBezTo>
                <a:lnTo>
                  <a:pt x="202" y="761"/>
                </a:lnTo>
                <a:lnTo>
                  <a:pt x="432" y="1165"/>
                </a:lnTo>
                <a:cubicBezTo>
                  <a:pt x="489" y="1277"/>
                  <a:pt x="605" y="1340"/>
                  <a:pt x="719" y="1340"/>
                </a:cubicBezTo>
                <a:cubicBezTo>
                  <a:pt x="781" y="1340"/>
                  <a:pt x="843" y="1321"/>
                  <a:pt x="894" y="1280"/>
                </a:cubicBezTo>
                <a:lnTo>
                  <a:pt x="1270" y="1022"/>
                </a:lnTo>
                <a:lnTo>
                  <a:pt x="1413" y="934"/>
                </a:lnTo>
                <a:cubicBezTo>
                  <a:pt x="1616" y="819"/>
                  <a:pt x="1673" y="560"/>
                  <a:pt x="1558" y="357"/>
                </a:cubicBezTo>
                <a:cubicBezTo>
                  <a:pt x="1500" y="272"/>
                  <a:pt x="1413" y="214"/>
                  <a:pt x="1327" y="184"/>
                </a:cubicBezTo>
                <a:cubicBezTo>
                  <a:pt x="1297" y="177"/>
                  <a:pt x="1266" y="174"/>
                  <a:pt x="1235" y="174"/>
                </a:cubicBezTo>
                <a:cubicBezTo>
                  <a:pt x="1151" y="174"/>
                  <a:pt x="1066" y="200"/>
                  <a:pt x="981" y="242"/>
                </a:cubicBezTo>
                <a:lnTo>
                  <a:pt x="894" y="330"/>
                </a:lnTo>
                <a:lnTo>
                  <a:pt x="836" y="214"/>
                </a:lnTo>
                <a:cubicBezTo>
                  <a:pt x="778" y="99"/>
                  <a:pt x="693" y="41"/>
                  <a:pt x="578" y="11"/>
                </a:cubicBezTo>
                <a:cubicBezTo>
                  <a:pt x="552" y="3"/>
                  <a:pt x="524" y="0"/>
                  <a:pt x="49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6889515" y="1890216"/>
            <a:ext cx="314863" cy="290453"/>
          </a:xfrm>
          <a:custGeom>
            <a:rect b="b" l="l" r="r" t="t"/>
            <a:pathLst>
              <a:path extrusionOk="0" h="2820" w="3057">
                <a:moveTo>
                  <a:pt x="1555" y="1"/>
                </a:moveTo>
                <a:cubicBezTo>
                  <a:pt x="901" y="1"/>
                  <a:pt x="298" y="460"/>
                  <a:pt x="146" y="1122"/>
                </a:cubicBezTo>
                <a:cubicBezTo>
                  <a:pt x="0" y="1901"/>
                  <a:pt x="492" y="2651"/>
                  <a:pt x="1269" y="2794"/>
                </a:cubicBezTo>
                <a:cubicBezTo>
                  <a:pt x="1358" y="2811"/>
                  <a:pt x="1446" y="2819"/>
                  <a:pt x="1534" y="2819"/>
                </a:cubicBezTo>
                <a:cubicBezTo>
                  <a:pt x="2188" y="2819"/>
                  <a:pt x="2786" y="2359"/>
                  <a:pt x="2914" y="1698"/>
                </a:cubicBezTo>
                <a:cubicBezTo>
                  <a:pt x="3057" y="949"/>
                  <a:pt x="2568" y="199"/>
                  <a:pt x="1818" y="26"/>
                </a:cubicBezTo>
                <a:cubicBezTo>
                  <a:pt x="1730" y="9"/>
                  <a:pt x="1642" y="1"/>
                  <a:pt x="1555" y="1"/>
                </a:cubicBezTo>
                <a:close/>
              </a:path>
            </a:pathLst>
          </a:custGeom>
          <a:solidFill>
            <a:srgbClr val="FFF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6993544" y="1952943"/>
            <a:ext cx="136781" cy="148316"/>
          </a:xfrm>
          <a:custGeom>
            <a:rect b="b" l="l" r="r" t="t"/>
            <a:pathLst>
              <a:path extrusionOk="0" h="1440" w="1328">
                <a:moveTo>
                  <a:pt x="753" y="0"/>
                </a:moveTo>
                <a:cubicBezTo>
                  <a:pt x="684" y="0"/>
                  <a:pt x="617" y="34"/>
                  <a:pt x="605" y="81"/>
                </a:cubicBezTo>
                <a:cubicBezTo>
                  <a:pt x="579" y="218"/>
                  <a:pt x="525" y="487"/>
                  <a:pt x="394" y="487"/>
                </a:cubicBezTo>
                <a:cubicBezTo>
                  <a:pt x="387" y="487"/>
                  <a:pt x="381" y="486"/>
                  <a:pt x="374" y="485"/>
                </a:cubicBezTo>
                <a:cubicBezTo>
                  <a:pt x="317" y="485"/>
                  <a:pt x="174" y="455"/>
                  <a:pt x="174" y="455"/>
                </a:cubicBezTo>
                <a:lnTo>
                  <a:pt x="1" y="1262"/>
                </a:lnTo>
                <a:lnTo>
                  <a:pt x="808" y="1435"/>
                </a:lnTo>
                <a:cubicBezTo>
                  <a:pt x="829" y="1438"/>
                  <a:pt x="850" y="1440"/>
                  <a:pt x="871" y="1440"/>
                </a:cubicBezTo>
                <a:cubicBezTo>
                  <a:pt x="1050" y="1440"/>
                  <a:pt x="1215" y="1328"/>
                  <a:pt x="1239" y="1147"/>
                </a:cubicBezTo>
                <a:lnTo>
                  <a:pt x="1269" y="1032"/>
                </a:lnTo>
                <a:cubicBezTo>
                  <a:pt x="1327" y="831"/>
                  <a:pt x="1154" y="600"/>
                  <a:pt x="923" y="600"/>
                </a:cubicBezTo>
                <a:cubicBezTo>
                  <a:pt x="778" y="600"/>
                  <a:pt x="866" y="543"/>
                  <a:pt x="923" y="254"/>
                </a:cubicBezTo>
                <a:cubicBezTo>
                  <a:pt x="957" y="67"/>
                  <a:pt x="852" y="0"/>
                  <a:pt x="753" y="0"/>
                </a:cubicBezTo>
                <a:close/>
              </a:path>
            </a:pathLst>
          </a:custGeom>
          <a:solidFill>
            <a:srgbClr val="2960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5"/>
          <p:cNvSpPr/>
          <p:nvPr/>
        </p:nvSpPr>
        <p:spPr>
          <a:xfrm>
            <a:off x="8600130" y="3178636"/>
            <a:ext cx="389331" cy="340407"/>
          </a:xfrm>
          <a:custGeom>
            <a:rect b="b" l="l" r="r" t="t"/>
            <a:pathLst>
              <a:path extrusionOk="0" h="3305" w="3780">
                <a:moveTo>
                  <a:pt x="1893" y="1"/>
                </a:moveTo>
                <a:cubicBezTo>
                  <a:pt x="1644" y="1"/>
                  <a:pt x="1392" y="57"/>
                  <a:pt x="1154" y="176"/>
                </a:cubicBezTo>
                <a:cubicBezTo>
                  <a:pt x="347" y="580"/>
                  <a:pt x="1" y="1588"/>
                  <a:pt x="405" y="2395"/>
                </a:cubicBezTo>
                <a:cubicBezTo>
                  <a:pt x="710" y="2964"/>
                  <a:pt x="1287" y="3304"/>
                  <a:pt x="1884" y="3304"/>
                </a:cubicBezTo>
                <a:cubicBezTo>
                  <a:pt x="2134" y="3304"/>
                  <a:pt x="2388" y="3245"/>
                  <a:pt x="2626" y="3117"/>
                </a:cubicBezTo>
                <a:cubicBezTo>
                  <a:pt x="3461" y="2714"/>
                  <a:pt x="3779" y="1733"/>
                  <a:pt x="3376" y="896"/>
                </a:cubicBezTo>
                <a:cubicBezTo>
                  <a:pt x="3070" y="326"/>
                  <a:pt x="2491" y="1"/>
                  <a:pt x="1893" y="1"/>
                </a:cubicBezTo>
                <a:close/>
              </a:path>
            </a:pathLst>
          </a:custGeom>
          <a:solidFill>
            <a:srgbClr val="FFF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5"/>
          <p:cNvSpPr/>
          <p:nvPr/>
        </p:nvSpPr>
        <p:spPr>
          <a:xfrm>
            <a:off x="8689225" y="3333341"/>
            <a:ext cx="86415" cy="121743"/>
          </a:xfrm>
          <a:custGeom>
            <a:rect b="b" l="l" r="r" t="t"/>
            <a:pathLst>
              <a:path extrusionOk="0" h="1182" w="839">
                <a:moveTo>
                  <a:pt x="319" y="1"/>
                </a:moveTo>
                <a:lnTo>
                  <a:pt x="1" y="174"/>
                </a:lnTo>
                <a:lnTo>
                  <a:pt x="550" y="1182"/>
                </a:lnTo>
                <a:lnTo>
                  <a:pt x="838" y="1039"/>
                </a:lnTo>
                <a:lnTo>
                  <a:pt x="319" y="1"/>
                </a:lnTo>
                <a:close/>
              </a:path>
            </a:pathLst>
          </a:custGeom>
          <a:solidFill>
            <a:srgbClr val="2960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5"/>
          <p:cNvSpPr/>
          <p:nvPr/>
        </p:nvSpPr>
        <p:spPr>
          <a:xfrm>
            <a:off x="8733927" y="3250221"/>
            <a:ext cx="166444" cy="181070"/>
          </a:xfrm>
          <a:custGeom>
            <a:rect b="b" l="l" r="r" t="t"/>
            <a:pathLst>
              <a:path extrusionOk="0" h="1758" w="1616">
                <a:moveTo>
                  <a:pt x="334" y="1"/>
                </a:moveTo>
                <a:cubicBezTo>
                  <a:pt x="210" y="1"/>
                  <a:pt x="107" y="139"/>
                  <a:pt x="144" y="231"/>
                </a:cubicBezTo>
                <a:cubicBezTo>
                  <a:pt x="201" y="374"/>
                  <a:pt x="374" y="692"/>
                  <a:pt x="201" y="778"/>
                </a:cubicBezTo>
                <a:cubicBezTo>
                  <a:pt x="144" y="808"/>
                  <a:pt x="1" y="893"/>
                  <a:pt x="1" y="893"/>
                </a:cubicBezTo>
                <a:lnTo>
                  <a:pt x="462" y="1758"/>
                </a:lnTo>
                <a:lnTo>
                  <a:pt x="1297" y="1327"/>
                </a:lnTo>
                <a:cubicBezTo>
                  <a:pt x="1528" y="1211"/>
                  <a:pt x="1615" y="951"/>
                  <a:pt x="1500" y="720"/>
                </a:cubicBezTo>
                <a:lnTo>
                  <a:pt x="1442" y="635"/>
                </a:lnTo>
                <a:cubicBezTo>
                  <a:pt x="1369" y="487"/>
                  <a:pt x="1212" y="398"/>
                  <a:pt x="1056" y="398"/>
                </a:cubicBezTo>
                <a:cubicBezTo>
                  <a:pt x="968" y="398"/>
                  <a:pt x="880" y="427"/>
                  <a:pt x="808" y="489"/>
                </a:cubicBezTo>
                <a:cubicBezTo>
                  <a:pt x="776" y="508"/>
                  <a:pt x="754" y="518"/>
                  <a:pt x="737" y="518"/>
                </a:cubicBezTo>
                <a:cubicBezTo>
                  <a:pt x="677" y="518"/>
                  <a:pt x="682" y="398"/>
                  <a:pt x="547" y="173"/>
                </a:cubicBezTo>
                <a:cubicBezTo>
                  <a:pt x="484" y="47"/>
                  <a:pt x="405" y="1"/>
                  <a:pt x="334" y="1"/>
                </a:cubicBezTo>
                <a:close/>
              </a:path>
            </a:pathLst>
          </a:custGeom>
          <a:solidFill>
            <a:srgbClr val="2960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5"/>
          <p:cNvSpPr/>
          <p:nvPr/>
        </p:nvSpPr>
        <p:spPr>
          <a:xfrm>
            <a:off x="730228" y="1164838"/>
            <a:ext cx="108000" cy="1080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" name="Google Shape;115;p15"/>
          <p:cNvGrpSpPr/>
          <p:nvPr/>
        </p:nvGrpSpPr>
        <p:grpSpPr>
          <a:xfrm>
            <a:off x="1685506" y="356590"/>
            <a:ext cx="107899" cy="107899"/>
            <a:chOff x="140500" y="1667650"/>
            <a:chExt cx="112500" cy="112500"/>
          </a:xfrm>
        </p:grpSpPr>
        <p:cxnSp>
          <p:nvCxnSpPr>
            <p:cNvPr id="116" name="Google Shape;116;p15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" name="Google Shape;117;p15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18" name="Google Shape;118;p15"/>
          <p:cNvGrpSpPr/>
          <p:nvPr/>
        </p:nvGrpSpPr>
        <p:grpSpPr>
          <a:xfrm>
            <a:off x="2058165" y="1226814"/>
            <a:ext cx="107899" cy="107899"/>
            <a:chOff x="140500" y="1667650"/>
            <a:chExt cx="112500" cy="112500"/>
          </a:xfrm>
        </p:grpSpPr>
        <p:cxnSp>
          <p:nvCxnSpPr>
            <p:cNvPr id="119" name="Google Shape;119;p15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" name="Google Shape;120;p15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1" name="Google Shape;121;p15"/>
          <p:cNvSpPr/>
          <p:nvPr/>
        </p:nvSpPr>
        <p:spPr>
          <a:xfrm>
            <a:off x="334252" y="185025"/>
            <a:ext cx="108000" cy="1080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5"/>
          <p:cNvSpPr/>
          <p:nvPr/>
        </p:nvSpPr>
        <p:spPr>
          <a:xfrm>
            <a:off x="3516563" y="585630"/>
            <a:ext cx="108000" cy="1080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" name="Google Shape;123;p15"/>
          <p:cNvGrpSpPr/>
          <p:nvPr/>
        </p:nvGrpSpPr>
        <p:grpSpPr>
          <a:xfrm>
            <a:off x="8439883" y="1005360"/>
            <a:ext cx="107899" cy="107899"/>
            <a:chOff x="140500" y="1667650"/>
            <a:chExt cx="112500" cy="112500"/>
          </a:xfrm>
        </p:grpSpPr>
        <p:cxnSp>
          <p:nvCxnSpPr>
            <p:cNvPr id="124" name="Google Shape;124;p15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" name="Google Shape;125;p15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6" name="Google Shape;126;p15"/>
          <p:cNvSpPr/>
          <p:nvPr/>
        </p:nvSpPr>
        <p:spPr>
          <a:xfrm>
            <a:off x="2918118" y="4402639"/>
            <a:ext cx="108000" cy="1080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" name="Google Shape;127;p15"/>
          <p:cNvGrpSpPr/>
          <p:nvPr/>
        </p:nvGrpSpPr>
        <p:grpSpPr>
          <a:xfrm>
            <a:off x="8629922" y="4121068"/>
            <a:ext cx="107899" cy="107899"/>
            <a:chOff x="140500" y="1667650"/>
            <a:chExt cx="112500" cy="112500"/>
          </a:xfrm>
        </p:grpSpPr>
        <p:cxnSp>
          <p:nvCxnSpPr>
            <p:cNvPr id="128" name="Google Shape;128;p15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" name="Google Shape;129;p15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0" name="Google Shape;130;p15"/>
          <p:cNvSpPr/>
          <p:nvPr/>
        </p:nvSpPr>
        <p:spPr>
          <a:xfrm>
            <a:off x="6677541" y="2751938"/>
            <a:ext cx="108000" cy="1080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5"/>
          <p:cNvSpPr/>
          <p:nvPr/>
        </p:nvSpPr>
        <p:spPr>
          <a:xfrm>
            <a:off x="6638438" y="4938167"/>
            <a:ext cx="108000" cy="1080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5"/>
          <p:cNvSpPr/>
          <p:nvPr/>
        </p:nvSpPr>
        <p:spPr>
          <a:xfrm>
            <a:off x="8266566" y="412600"/>
            <a:ext cx="314863" cy="280771"/>
          </a:xfrm>
          <a:custGeom>
            <a:rect b="b" l="l" r="r" t="t"/>
            <a:pathLst>
              <a:path extrusionOk="0" h="2726" w="3057">
                <a:moveTo>
                  <a:pt x="1520" y="0"/>
                </a:moveTo>
                <a:cubicBezTo>
                  <a:pt x="944" y="0"/>
                  <a:pt x="417" y="376"/>
                  <a:pt x="231" y="958"/>
                </a:cubicBezTo>
                <a:cubicBezTo>
                  <a:pt x="0" y="1680"/>
                  <a:pt x="404" y="2430"/>
                  <a:pt x="1126" y="2660"/>
                </a:cubicBezTo>
                <a:cubicBezTo>
                  <a:pt x="1263" y="2704"/>
                  <a:pt x="1403" y="2725"/>
                  <a:pt x="1540" y="2725"/>
                </a:cubicBezTo>
                <a:cubicBezTo>
                  <a:pt x="2123" y="2725"/>
                  <a:pt x="2669" y="2349"/>
                  <a:pt x="2856" y="1765"/>
                </a:cubicBezTo>
                <a:cubicBezTo>
                  <a:pt x="3057" y="1046"/>
                  <a:pt x="2653" y="266"/>
                  <a:pt x="1933" y="65"/>
                </a:cubicBezTo>
                <a:cubicBezTo>
                  <a:pt x="1795" y="21"/>
                  <a:pt x="1656" y="0"/>
                  <a:pt x="1520" y="0"/>
                </a:cubicBezTo>
                <a:close/>
              </a:path>
            </a:pathLst>
          </a:custGeom>
          <a:solidFill>
            <a:srgbClr val="FD36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5"/>
          <p:cNvSpPr/>
          <p:nvPr/>
        </p:nvSpPr>
        <p:spPr>
          <a:xfrm>
            <a:off x="8355660" y="486245"/>
            <a:ext cx="151612" cy="121331"/>
          </a:xfrm>
          <a:custGeom>
            <a:rect b="b" l="l" r="r" t="t"/>
            <a:pathLst>
              <a:path extrusionOk="0" h="1178" w="1472">
                <a:moveTo>
                  <a:pt x="444" y="1"/>
                </a:moveTo>
                <a:cubicBezTo>
                  <a:pt x="383" y="1"/>
                  <a:pt x="321" y="21"/>
                  <a:pt x="261" y="42"/>
                </a:cubicBezTo>
                <a:cubicBezTo>
                  <a:pt x="88" y="128"/>
                  <a:pt x="0" y="331"/>
                  <a:pt x="88" y="504"/>
                </a:cubicBezTo>
                <a:lnTo>
                  <a:pt x="173" y="677"/>
                </a:lnTo>
                <a:lnTo>
                  <a:pt x="346" y="1023"/>
                </a:lnTo>
                <a:cubicBezTo>
                  <a:pt x="385" y="1120"/>
                  <a:pt x="492" y="1178"/>
                  <a:pt x="601" y="1178"/>
                </a:cubicBezTo>
                <a:cubicBezTo>
                  <a:pt x="653" y="1178"/>
                  <a:pt x="704" y="1165"/>
                  <a:pt x="750" y="1138"/>
                </a:cubicBezTo>
                <a:lnTo>
                  <a:pt x="1096" y="935"/>
                </a:lnTo>
                <a:lnTo>
                  <a:pt x="1211" y="877"/>
                </a:lnTo>
                <a:cubicBezTo>
                  <a:pt x="1384" y="762"/>
                  <a:pt x="1472" y="531"/>
                  <a:pt x="1356" y="388"/>
                </a:cubicBezTo>
                <a:cubicBezTo>
                  <a:pt x="1299" y="301"/>
                  <a:pt x="1241" y="243"/>
                  <a:pt x="1154" y="215"/>
                </a:cubicBezTo>
                <a:cubicBezTo>
                  <a:pt x="1118" y="203"/>
                  <a:pt x="1077" y="195"/>
                  <a:pt x="1035" y="195"/>
                </a:cubicBezTo>
                <a:cubicBezTo>
                  <a:pt x="976" y="195"/>
                  <a:pt x="916" y="209"/>
                  <a:pt x="865" y="243"/>
                </a:cubicBezTo>
                <a:lnTo>
                  <a:pt x="780" y="301"/>
                </a:lnTo>
                <a:lnTo>
                  <a:pt x="750" y="215"/>
                </a:lnTo>
                <a:cubicBezTo>
                  <a:pt x="692" y="100"/>
                  <a:pt x="607" y="42"/>
                  <a:pt x="519" y="12"/>
                </a:cubicBezTo>
                <a:cubicBezTo>
                  <a:pt x="494" y="4"/>
                  <a:pt x="469" y="1"/>
                  <a:pt x="44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5"/>
          <p:cNvSpPr/>
          <p:nvPr/>
        </p:nvSpPr>
        <p:spPr>
          <a:xfrm rot="-1321395">
            <a:off x="6638453" y="3738426"/>
            <a:ext cx="353386" cy="321251"/>
          </a:xfrm>
          <a:custGeom>
            <a:rect b="b" l="l" r="r" t="t"/>
            <a:pathLst>
              <a:path extrusionOk="0" h="3119" w="3431">
                <a:moveTo>
                  <a:pt x="1699" y="0"/>
                </a:moveTo>
                <a:cubicBezTo>
                  <a:pt x="1001" y="0"/>
                  <a:pt x="373" y="460"/>
                  <a:pt x="201" y="1171"/>
                </a:cubicBezTo>
                <a:cubicBezTo>
                  <a:pt x="0" y="2006"/>
                  <a:pt x="489" y="2871"/>
                  <a:pt x="1327" y="3074"/>
                </a:cubicBezTo>
                <a:cubicBezTo>
                  <a:pt x="1453" y="3104"/>
                  <a:pt x="1580" y="3119"/>
                  <a:pt x="1705" y="3119"/>
                </a:cubicBezTo>
                <a:cubicBezTo>
                  <a:pt x="2408" y="3119"/>
                  <a:pt x="3057" y="2659"/>
                  <a:pt x="3230" y="1948"/>
                </a:cubicBezTo>
                <a:cubicBezTo>
                  <a:pt x="3430" y="1113"/>
                  <a:pt x="2911" y="248"/>
                  <a:pt x="2076" y="45"/>
                </a:cubicBezTo>
                <a:cubicBezTo>
                  <a:pt x="1950" y="15"/>
                  <a:pt x="1823" y="0"/>
                  <a:pt x="1699" y="0"/>
                </a:cubicBezTo>
                <a:close/>
              </a:path>
            </a:pathLst>
          </a:custGeom>
          <a:solidFill>
            <a:srgbClr val="FD36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5"/>
          <p:cNvSpPr/>
          <p:nvPr/>
        </p:nvSpPr>
        <p:spPr>
          <a:xfrm rot="-1321395">
            <a:off x="6731238" y="3823728"/>
            <a:ext cx="172419" cy="138120"/>
          </a:xfrm>
          <a:custGeom>
            <a:rect b="b" l="l" r="r" t="t"/>
            <a:pathLst>
              <a:path extrusionOk="0" h="1341" w="1674">
                <a:moveTo>
                  <a:pt x="496" y="0"/>
                </a:moveTo>
                <a:cubicBezTo>
                  <a:pt x="425" y="0"/>
                  <a:pt x="350" y="20"/>
                  <a:pt x="289" y="41"/>
                </a:cubicBezTo>
                <a:cubicBezTo>
                  <a:pt x="86" y="157"/>
                  <a:pt x="1" y="415"/>
                  <a:pt x="116" y="588"/>
                </a:cubicBezTo>
                <a:lnTo>
                  <a:pt x="202" y="761"/>
                </a:lnTo>
                <a:lnTo>
                  <a:pt x="432" y="1165"/>
                </a:lnTo>
                <a:cubicBezTo>
                  <a:pt x="489" y="1277"/>
                  <a:pt x="605" y="1340"/>
                  <a:pt x="719" y="1340"/>
                </a:cubicBezTo>
                <a:cubicBezTo>
                  <a:pt x="781" y="1340"/>
                  <a:pt x="843" y="1321"/>
                  <a:pt x="894" y="1280"/>
                </a:cubicBezTo>
                <a:lnTo>
                  <a:pt x="1270" y="1022"/>
                </a:lnTo>
                <a:lnTo>
                  <a:pt x="1413" y="934"/>
                </a:lnTo>
                <a:cubicBezTo>
                  <a:pt x="1616" y="819"/>
                  <a:pt x="1673" y="560"/>
                  <a:pt x="1558" y="357"/>
                </a:cubicBezTo>
                <a:cubicBezTo>
                  <a:pt x="1500" y="272"/>
                  <a:pt x="1413" y="214"/>
                  <a:pt x="1327" y="184"/>
                </a:cubicBezTo>
                <a:cubicBezTo>
                  <a:pt x="1297" y="177"/>
                  <a:pt x="1266" y="174"/>
                  <a:pt x="1235" y="174"/>
                </a:cubicBezTo>
                <a:cubicBezTo>
                  <a:pt x="1151" y="174"/>
                  <a:pt x="1066" y="200"/>
                  <a:pt x="981" y="242"/>
                </a:cubicBezTo>
                <a:lnTo>
                  <a:pt x="894" y="330"/>
                </a:lnTo>
                <a:lnTo>
                  <a:pt x="836" y="214"/>
                </a:lnTo>
                <a:cubicBezTo>
                  <a:pt x="778" y="99"/>
                  <a:pt x="693" y="41"/>
                  <a:pt x="578" y="11"/>
                </a:cubicBezTo>
                <a:cubicBezTo>
                  <a:pt x="552" y="3"/>
                  <a:pt x="524" y="0"/>
                  <a:pt x="49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" name="Google Shape;136;p15"/>
          <p:cNvGrpSpPr/>
          <p:nvPr/>
        </p:nvGrpSpPr>
        <p:grpSpPr>
          <a:xfrm>
            <a:off x="6390106" y="499028"/>
            <a:ext cx="107899" cy="107899"/>
            <a:chOff x="140500" y="1667650"/>
            <a:chExt cx="112500" cy="112500"/>
          </a:xfrm>
        </p:grpSpPr>
        <p:cxnSp>
          <p:nvCxnSpPr>
            <p:cNvPr id="137" name="Google Shape;137;p15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" name="Google Shape;138;p15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39" name="Google Shape;139;p15"/>
          <p:cNvGrpSpPr/>
          <p:nvPr/>
        </p:nvGrpSpPr>
        <p:grpSpPr>
          <a:xfrm>
            <a:off x="3781756" y="765940"/>
            <a:ext cx="107899" cy="107899"/>
            <a:chOff x="140500" y="1667650"/>
            <a:chExt cx="112500" cy="112500"/>
          </a:xfrm>
        </p:grpSpPr>
        <p:cxnSp>
          <p:nvCxnSpPr>
            <p:cNvPr id="140" name="Google Shape;140;p15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" name="Google Shape;141;p15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2" name="Google Shape;142;p15"/>
          <p:cNvSpPr/>
          <p:nvPr/>
        </p:nvSpPr>
        <p:spPr>
          <a:xfrm>
            <a:off x="5193791" y="185013"/>
            <a:ext cx="108000" cy="1080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" name="Google Shape;143;p15"/>
          <p:cNvGrpSpPr/>
          <p:nvPr/>
        </p:nvGrpSpPr>
        <p:grpSpPr>
          <a:xfrm>
            <a:off x="6282206" y="2517803"/>
            <a:ext cx="107899" cy="107899"/>
            <a:chOff x="140500" y="1667650"/>
            <a:chExt cx="112500" cy="112500"/>
          </a:xfrm>
        </p:grpSpPr>
        <p:cxnSp>
          <p:nvCxnSpPr>
            <p:cNvPr id="144" name="Google Shape;144;p15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" name="Google Shape;145;p15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6" name="Google Shape;146;p15"/>
          <p:cNvGrpSpPr/>
          <p:nvPr/>
        </p:nvGrpSpPr>
        <p:grpSpPr>
          <a:xfrm>
            <a:off x="2787093" y="2407665"/>
            <a:ext cx="107899" cy="107899"/>
            <a:chOff x="140500" y="1667650"/>
            <a:chExt cx="112500" cy="112500"/>
          </a:xfrm>
        </p:grpSpPr>
        <p:cxnSp>
          <p:nvCxnSpPr>
            <p:cNvPr id="147" name="Google Shape;147;p15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" name="Google Shape;148;p15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/>
          <p:nvPr/>
        </p:nvSpPr>
        <p:spPr>
          <a:xfrm>
            <a:off x="6501975" y="-22200"/>
            <a:ext cx="2642100" cy="5187900"/>
          </a:xfrm>
          <a:prstGeom prst="rect">
            <a:avLst/>
          </a:prstGeom>
          <a:solidFill>
            <a:srgbClr val="2D5D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6"/>
          <p:cNvSpPr/>
          <p:nvPr/>
        </p:nvSpPr>
        <p:spPr>
          <a:xfrm flipH="1" rot="1576002">
            <a:off x="8088158" y="3889711"/>
            <a:ext cx="572936" cy="516480"/>
          </a:xfrm>
          <a:custGeom>
            <a:rect b="b" l="l" r="r" t="t"/>
            <a:pathLst>
              <a:path extrusionOk="0" h="3120" w="3461">
                <a:moveTo>
                  <a:pt x="1729" y="1"/>
                </a:moveTo>
                <a:cubicBezTo>
                  <a:pt x="1031" y="1"/>
                  <a:pt x="403" y="461"/>
                  <a:pt x="231" y="1171"/>
                </a:cubicBezTo>
                <a:cubicBezTo>
                  <a:pt x="0" y="2006"/>
                  <a:pt x="519" y="2871"/>
                  <a:pt x="1356" y="3074"/>
                </a:cubicBezTo>
                <a:cubicBezTo>
                  <a:pt x="1483" y="3105"/>
                  <a:pt x="1609" y="3119"/>
                  <a:pt x="1733" y="3119"/>
                </a:cubicBezTo>
                <a:cubicBezTo>
                  <a:pt x="2431" y="3119"/>
                  <a:pt x="3064" y="2660"/>
                  <a:pt x="3259" y="1949"/>
                </a:cubicBezTo>
                <a:cubicBezTo>
                  <a:pt x="3460" y="1114"/>
                  <a:pt x="2941" y="249"/>
                  <a:pt x="2106" y="46"/>
                </a:cubicBezTo>
                <a:cubicBezTo>
                  <a:pt x="1980" y="15"/>
                  <a:pt x="1853" y="1"/>
                  <a:pt x="1729" y="1"/>
                </a:cubicBezTo>
                <a:close/>
              </a:path>
            </a:pathLst>
          </a:custGeom>
          <a:solidFill>
            <a:srgbClr val="FD36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6"/>
          <p:cNvSpPr/>
          <p:nvPr/>
        </p:nvSpPr>
        <p:spPr>
          <a:xfrm flipH="1" rot="1576002">
            <a:off x="8230935" y="4025472"/>
            <a:ext cx="277115" cy="221987"/>
          </a:xfrm>
          <a:custGeom>
            <a:rect b="b" l="l" r="r" t="t"/>
            <a:pathLst>
              <a:path extrusionOk="0" h="1341" w="1674">
                <a:moveTo>
                  <a:pt x="483" y="1"/>
                </a:moveTo>
                <a:cubicBezTo>
                  <a:pt x="411" y="1"/>
                  <a:pt x="350" y="21"/>
                  <a:pt x="289" y="42"/>
                </a:cubicBezTo>
                <a:cubicBezTo>
                  <a:pt x="86" y="157"/>
                  <a:pt x="1" y="416"/>
                  <a:pt x="116" y="589"/>
                </a:cubicBezTo>
                <a:lnTo>
                  <a:pt x="201" y="762"/>
                </a:lnTo>
                <a:lnTo>
                  <a:pt x="432" y="1165"/>
                </a:lnTo>
                <a:cubicBezTo>
                  <a:pt x="489" y="1277"/>
                  <a:pt x="592" y="1341"/>
                  <a:pt x="705" y="1341"/>
                </a:cubicBezTo>
                <a:cubicBezTo>
                  <a:pt x="767" y="1341"/>
                  <a:pt x="832" y="1322"/>
                  <a:pt x="893" y="1281"/>
                </a:cubicBezTo>
                <a:lnTo>
                  <a:pt x="1269" y="1022"/>
                </a:lnTo>
                <a:lnTo>
                  <a:pt x="1412" y="935"/>
                </a:lnTo>
                <a:cubicBezTo>
                  <a:pt x="1615" y="819"/>
                  <a:pt x="1673" y="561"/>
                  <a:pt x="1558" y="358"/>
                </a:cubicBezTo>
                <a:cubicBezTo>
                  <a:pt x="1500" y="273"/>
                  <a:pt x="1412" y="215"/>
                  <a:pt x="1297" y="185"/>
                </a:cubicBezTo>
                <a:cubicBezTo>
                  <a:pt x="1274" y="178"/>
                  <a:pt x="1250" y="174"/>
                  <a:pt x="1223" y="174"/>
                </a:cubicBezTo>
                <a:cubicBezTo>
                  <a:pt x="1150" y="174"/>
                  <a:pt x="1066" y="200"/>
                  <a:pt x="981" y="243"/>
                </a:cubicBezTo>
                <a:lnTo>
                  <a:pt x="893" y="330"/>
                </a:lnTo>
                <a:lnTo>
                  <a:pt x="836" y="215"/>
                </a:lnTo>
                <a:cubicBezTo>
                  <a:pt x="778" y="100"/>
                  <a:pt x="663" y="42"/>
                  <a:pt x="577" y="12"/>
                </a:cubicBezTo>
                <a:cubicBezTo>
                  <a:pt x="544" y="4"/>
                  <a:pt x="513" y="1"/>
                  <a:pt x="48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" name="Google Shape;153;p16"/>
          <p:cNvGrpSpPr/>
          <p:nvPr/>
        </p:nvGrpSpPr>
        <p:grpSpPr>
          <a:xfrm>
            <a:off x="6227350" y="859079"/>
            <a:ext cx="530103" cy="469895"/>
            <a:chOff x="6162100" y="553891"/>
            <a:chExt cx="630400" cy="558800"/>
          </a:xfrm>
        </p:grpSpPr>
        <p:sp>
          <p:nvSpPr>
            <p:cNvPr id="154" name="Google Shape;154;p16"/>
            <p:cNvSpPr/>
            <p:nvPr/>
          </p:nvSpPr>
          <p:spPr>
            <a:xfrm>
              <a:off x="6162100" y="553891"/>
              <a:ext cx="630400" cy="558800"/>
            </a:xfrm>
            <a:custGeom>
              <a:rect b="b" l="l" r="r" t="t"/>
              <a:pathLst>
                <a:path extrusionOk="0" h="2506" w="2827">
                  <a:moveTo>
                    <a:pt x="1412" y="0"/>
                  </a:moveTo>
                  <a:cubicBezTo>
                    <a:pt x="1260" y="0"/>
                    <a:pt x="1105" y="26"/>
                    <a:pt x="953" y="79"/>
                  </a:cubicBezTo>
                  <a:cubicBezTo>
                    <a:pt x="319" y="339"/>
                    <a:pt x="1" y="1059"/>
                    <a:pt x="261" y="1723"/>
                  </a:cubicBezTo>
                  <a:cubicBezTo>
                    <a:pt x="458" y="2207"/>
                    <a:pt x="925" y="2506"/>
                    <a:pt x="1417" y="2506"/>
                  </a:cubicBezTo>
                  <a:cubicBezTo>
                    <a:pt x="1570" y="2506"/>
                    <a:pt x="1725" y="2477"/>
                    <a:pt x="1876" y="2415"/>
                  </a:cubicBezTo>
                  <a:cubicBezTo>
                    <a:pt x="2510" y="2155"/>
                    <a:pt x="2826" y="1435"/>
                    <a:pt x="2596" y="801"/>
                  </a:cubicBezTo>
                  <a:cubicBezTo>
                    <a:pt x="2397" y="289"/>
                    <a:pt x="1922" y="0"/>
                    <a:pt x="1412" y="0"/>
                  </a:cubicBezTo>
                  <a:close/>
                </a:path>
              </a:pathLst>
            </a:custGeom>
            <a:solidFill>
              <a:srgbClr val="1948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6310169" y="796723"/>
              <a:ext cx="122200" cy="205815"/>
            </a:xfrm>
            <a:custGeom>
              <a:rect b="b" l="l" r="r" t="t"/>
              <a:pathLst>
                <a:path extrusionOk="0" h="923" w="548">
                  <a:moveTo>
                    <a:pt x="232" y="0"/>
                  </a:moveTo>
                  <a:lnTo>
                    <a:pt x="1" y="115"/>
                  </a:lnTo>
                  <a:lnTo>
                    <a:pt x="317" y="923"/>
                  </a:lnTo>
                  <a:lnTo>
                    <a:pt x="548" y="835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6380636" y="669844"/>
              <a:ext cx="270267" cy="294117"/>
            </a:xfrm>
            <a:custGeom>
              <a:rect b="b" l="l" r="r" t="t"/>
              <a:pathLst>
                <a:path extrusionOk="0" h="1319" w="1212">
                  <a:moveTo>
                    <a:pt x="300" y="1"/>
                  </a:moveTo>
                  <a:cubicBezTo>
                    <a:pt x="209" y="1"/>
                    <a:pt x="128" y="94"/>
                    <a:pt x="146" y="165"/>
                  </a:cubicBezTo>
                  <a:cubicBezTo>
                    <a:pt x="174" y="281"/>
                    <a:pt x="289" y="511"/>
                    <a:pt x="174" y="569"/>
                  </a:cubicBezTo>
                  <a:cubicBezTo>
                    <a:pt x="116" y="597"/>
                    <a:pt x="1" y="627"/>
                    <a:pt x="1" y="627"/>
                  </a:cubicBezTo>
                  <a:lnTo>
                    <a:pt x="289" y="1319"/>
                  </a:lnTo>
                  <a:lnTo>
                    <a:pt x="954" y="1058"/>
                  </a:lnTo>
                  <a:cubicBezTo>
                    <a:pt x="1127" y="973"/>
                    <a:pt x="1212" y="800"/>
                    <a:pt x="1127" y="627"/>
                  </a:cubicBezTo>
                  <a:lnTo>
                    <a:pt x="1097" y="539"/>
                  </a:lnTo>
                  <a:cubicBezTo>
                    <a:pt x="1057" y="421"/>
                    <a:pt x="937" y="343"/>
                    <a:pt x="809" y="343"/>
                  </a:cubicBezTo>
                  <a:cubicBezTo>
                    <a:pt x="750" y="343"/>
                    <a:pt x="690" y="360"/>
                    <a:pt x="635" y="396"/>
                  </a:cubicBezTo>
                  <a:cubicBezTo>
                    <a:pt x="612" y="408"/>
                    <a:pt x="596" y="413"/>
                    <a:pt x="584" y="413"/>
                  </a:cubicBezTo>
                  <a:cubicBezTo>
                    <a:pt x="536" y="413"/>
                    <a:pt x="555" y="320"/>
                    <a:pt x="462" y="135"/>
                  </a:cubicBezTo>
                  <a:cubicBezTo>
                    <a:pt x="418" y="37"/>
                    <a:pt x="357" y="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" name="Google Shape;157;p16"/>
          <p:cNvGrpSpPr/>
          <p:nvPr/>
        </p:nvGrpSpPr>
        <p:grpSpPr>
          <a:xfrm>
            <a:off x="8786194" y="233025"/>
            <a:ext cx="100327" cy="100327"/>
            <a:chOff x="140500" y="1667650"/>
            <a:chExt cx="112500" cy="112500"/>
          </a:xfrm>
        </p:grpSpPr>
        <p:cxnSp>
          <p:nvCxnSpPr>
            <p:cNvPr id="158" name="Google Shape;158;p16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" name="Google Shape;159;p16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0" name="Google Shape;160;p16"/>
          <p:cNvSpPr/>
          <p:nvPr/>
        </p:nvSpPr>
        <p:spPr>
          <a:xfrm>
            <a:off x="8496085" y="1128568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6"/>
          <p:cNvSpPr/>
          <p:nvPr/>
        </p:nvSpPr>
        <p:spPr>
          <a:xfrm>
            <a:off x="6883810" y="1228768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6"/>
          <p:cNvSpPr/>
          <p:nvPr/>
        </p:nvSpPr>
        <p:spPr>
          <a:xfrm>
            <a:off x="7067810" y="186043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" name="Google Shape;163;p16"/>
          <p:cNvGrpSpPr/>
          <p:nvPr/>
        </p:nvGrpSpPr>
        <p:grpSpPr>
          <a:xfrm>
            <a:off x="7603269" y="653625"/>
            <a:ext cx="100327" cy="100327"/>
            <a:chOff x="140500" y="1667650"/>
            <a:chExt cx="112500" cy="112500"/>
          </a:xfrm>
        </p:grpSpPr>
        <p:cxnSp>
          <p:nvCxnSpPr>
            <p:cNvPr id="164" name="Google Shape;164;p16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" name="Google Shape;165;p16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66" name="Google Shape;166;p16"/>
          <p:cNvGrpSpPr/>
          <p:nvPr/>
        </p:nvGrpSpPr>
        <p:grpSpPr>
          <a:xfrm>
            <a:off x="6692169" y="4761775"/>
            <a:ext cx="100327" cy="100328"/>
            <a:chOff x="140500" y="1667650"/>
            <a:chExt cx="112500" cy="112500"/>
          </a:xfrm>
        </p:grpSpPr>
        <p:cxnSp>
          <p:nvCxnSpPr>
            <p:cNvPr id="167" name="Google Shape;167;p16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" name="Google Shape;168;p16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9" name="Google Shape;169;p16"/>
          <p:cNvSpPr/>
          <p:nvPr/>
        </p:nvSpPr>
        <p:spPr>
          <a:xfrm>
            <a:off x="7603348" y="4506293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" name="Google Shape;170;p16"/>
          <p:cNvGrpSpPr/>
          <p:nvPr/>
        </p:nvGrpSpPr>
        <p:grpSpPr>
          <a:xfrm>
            <a:off x="8745794" y="4862100"/>
            <a:ext cx="100327" cy="100327"/>
            <a:chOff x="140500" y="1667650"/>
            <a:chExt cx="112500" cy="112500"/>
          </a:xfrm>
        </p:grpSpPr>
        <p:cxnSp>
          <p:nvCxnSpPr>
            <p:cNvPr id="171" name="Google Shape;171;p16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2" name="Google Shape;172;p16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73" name="Google Shape;173;p16"/>
          <p:cNvSpPr txBox="1"/>
          <p:nvPr>
            <p:ph type="title"/>
          </p:nvPr>
        </p:nvSpPr>
        <p:spPr>
          <a:xfrm>
            <a:off x="1169625" y="540000"/>
            <a:ext cx="725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2D5DE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4" name="Google Shape;174;p16"/>
          <p:cNvSpPr txBox="1"/>
          <p:nvPr>
            <p:ph idx="1" type="body"/>
          </p:nvPr>
        </p:nvSpPr>
        <p:spPr>
          <a:xfrm>
            <a:off x="720000" y="1434975"/>
            <a:ext cx="4602300" cy="31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46C3"/>
              </a:buClr>
              <a:buSzPts val="1600"/>
              <a:buFont typeface="Rubik"/>
              <a:buChar char="●"/>
              <a:defRPr sz="1600">
                <a:solidFill>
                  <a:srgbClr val="1946C3"/>
                </a:solidFill>
              </a:defRPr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46C3"/>
              </a:buClr>
              <a:buSzPts val="1600"/>
              <a:buFont typeface="Rubik"/>
              <a:buChar char="○"/>
              <a:defRPr sz="1600">
                <a:solidFill>
                  <a:srgbClr val="1946C3"/>
                </a:solidFill>
              </a:defRPr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46C3"/>
              </a:buClr>
              <a:buSzPts val="1600"/>
              <a:buFont typeface="Rubik"/>
              <a:buChar char="■"/>
              <a:defRPr sz="1600">
                <a:solidFill>
                  <a:srgbClr val="1946C3"/>
                </a:solidFill>
              </a:defRPr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46C3"/>
              </a:buClr>
              <a:buSzPts val="1600"/>
              <a:buFont typeface="Rubik"/>
              <a:buChar char="●"/>
              <a:defRPr sz="1600">
                <a:solidFill>
                  <a:srgbClr val="1946C3"/>
                </a:solidFill>
              </a:defRPr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46C3"/>
              </a:buClr>
              <a:buSzPts val="1600"/>
              <a:buFont typeface="Rubik"/>
              <a:buChar char="○"/>
              <a:defRPr sz="1600">
                <a:solidFill>
                  <a:srgbClr val="1946C3"/>
                </a:solidFill>
              </a:defRPr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46C3"/>
              </a:buClr>
              <a:buSzPts val="1600"/>
              <a:buFont typeface="Rubik"/>
              <a:buChar char="■"/>
              <a:defRPr sz="1600">
                <a:solidFill>
                  <a:srgbClr val="1946C3"/>
                </a:solidFill>
              </a:defRPr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46C3"/>
              </a:buClr>
              <a:buSzPts val="1600"/>
              <a:buFont typeface="Rubik"/>
              <a:buChar char="●"/>
              <a:defRPr sz="1600">
                <a:solidFill>
                  <a:srgbClr val="1946C3"/>
                </a:solidFill>
              </a:defRPr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46C3"/>
              </a:buClr>
              <a:buSzPts val="1600"/>
              <a:buFont typeface="Rubik"/>
              <a:buChar char="○"/>
              <a:defRPr sz="1600">
                <a:solidFill>
                  <a:srgbClr val="1946C3"/>
                </a:solidFill>
              </a:defRPr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46C3"/>
              </a:buClr>
              <a:buSzPts val="1600"/>
              <a:buFont typeface="Rubik"/>
              <a:buChar char="■"/>
              <a:defRPr sz="1600">
                <a:solidFill>
                  <a:srgbClr val="1946C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 txBox="1"/>
          <p:nvPr>
            <p:ph type="title"/>
          </p:nvPr>
        </p:nvSpPr>
        <p:spPr>
          <a:xfrm>
            <a:off x="1169700" y="540000"/>
            <a:ext cx="725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7" name="Google Shape;177;p17"/>
          <p:cNvSpPr txBox="1"/>
          <p:nvPr>
            <p:ph idx="1" type="subTitle"/>
          </p:nvPr>
        </p:nvSpPr>
        <p:spPr>
          <a:xfrm>
            <a:off x="1227875" y="3832475"/>
            <a:ext cx="27534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8" name="Google Shape;178;p17"/>
          <p:cNvSpPr txBox="1"/>
          <p:nvPr>
            <p:ph idx="2" type="subTitle"/>
          </p:nvPr>
        </p:nvSpPr>
        <p:spPr>
          <a:xfrm>
            <a:off x="5032450" y="3832475"/>
            <a:ext cx="27534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9" name="Google Shape;179;p17"/>
          <p:cNvSpPr txBox="1"/>
          <p:nvPr>
            <p:ph idx="3" type="subTitle"/>
          </p:nvPr>
        </p:nvSpPr>
        <p:spPr>
          <a:xfrm>
            <a:off x="1227875" y="2981450"/>
            <a:ext cx="2753400" cy="4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80" name="Google Shape;180;p17"/>
          <p:cNvSpPr txBox="1"/>
          <p:nvPr>
            <p:ph idx="4" type="subTitle"/>
          </p:nvPr>
        </p:nvSpPr>
        <p:spPr>
          <a:xfrm>
            <a:off x="5032450" y="2981450"/>
            <a:ext cx="2753400" cy="4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grpSp>
        <p:nvGrpSpPr>
          <p:cNvPr id="181" name="Google Shape;181;p17"/>
          <p:cNvGrpSpPr/>
          <p:nvPr/>
        </p:nvGrpSpPr>
        <p:grpSpPr>
          <a:xfrm>
            <a:off x="8786194" y="233025"/>
            <a:ext cx="100327" cy="100327"/>
            <a:chOff x="140500" y="1667650"/>
            <a:chExt cx="112500" cy="112500"/>
          </a:xfrm>
        </p:grpSpPr>
        <p:cxnSp>
          <p:nvCxnSpPr>
            <p:cNvPr id="182" name="Google Shape;182;p17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3" name="Google Shape;183;p17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4" name="Google Shape;184;p17"/>
          <p:cNvSpPr/>
          <p:nvPr/>
        </p:nvSpPr>
        <p:spPr>
          <a:xfrm>
            <a:off x="8496085" y="1128568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D36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7"/>
          <p:cNvSpPr/>
          <p:nvPr/>
        </p:nvSpPr>
        <p:spPr>
          <a:xfrm>
            <a:off x="6883810" y="1228768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D36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7"/>
          <p:cNvSpPr/>
          <p:nvPr/>
        </p:nvSpPr>
        <p:spPr>
          <a:xfrm>
            <a:off x="7067810" y="186043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D36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7" name="Google Shape;187;p17"/>
          <p:cNvGrpSpPr/>
          <p:nvPr/>
        </p:nvGrpSpPr>
        <p:grpSpPr>
          <a:xfrm>
            <a:off x="7603269" y="653625"/>
            <a:ext cx="100327" cy="100327"/>
            <a:chOff x="140500" y="1667650"/>
            <a:chExt cx="112500" cy="112500"/>
          </a:xfrm>
        </p:grpSpPr>
        <p:cxnSp>
          <p:nvCxnSpPr>
            <p:cNvPr id="188" name="Google Shape;188;p17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9" name="Google Shape;189;p17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90" name="Google Shape;190;p17"/>
          <p:cNvGrpSpPr/>
          <p:nvPr/>
        </p:nvGrpSpPr>
        <p:grpSpPr>
          <a:xfrm>
            <a:off x="8685869" y="1977325"/>
            <a:ext cx="100327" cy="100328"/>
            <a:chOff x="140500" y="1667650"/>
            <a:chExt cx="112500" cy="112500"/>
          </a:xfrm>
        </p:grpSpPr>
        <p:cxnSp>
          <p:nvCxnSpPr>
            <p:cNvPr id="191" name="Google Shape;191;p17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2" name="Google Shape;192;p17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93" name="Google Shape;193;p17"/>
          <p:cNvGrpSpPr/>
          <p:nvPr/>
        </p:nvGrpSpPr>
        <p:grpSpPr>
          <a:xfrm>
            <a:off x="5349269" y="185987"/>
            <a:ext cx="100328" cy="100327"/>
            <a:chOff x="140500" y="1667650"/>
            <a:chExt cx="112500" cy="112500"/>
          </a:xfrm>
        </p:grpSpPr>
        <p:cxnSp>
          <p:nvCxnSpPr>
            <p:cNvPr id="194" name="Google Shape;194;p17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5" name="Google Shape;195;p17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"/>
          <p:cNvSpPr txBox="1"/>
          <p:nvPr>
            <p:ph type="title"/>
          </p:nvPr>
        </p:nvSpPr>
        <p:spPr>
          <a:xfrm>
            <a:off x="1169700" y="540000"/>
            <a:ext cx="725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98" name="Google Shape;198;p18"/>
          <p:cNvGrpSpPr/>
          <p:nvPr/>
        </p:nvGrpSpPr>
        <p:grpSpPr>
          <a:xfrm>
            <a:off x="8786194" y="233025"/>
            <a:ext cx="100327" cy="100327"/>
            <a:chOff x="140500" y="1667650"/>
            <a:chExt cx="112500" cy="112500"/>
          </a:xfrm>
        </p:grpSpPr>
        <p:cxnSp>
          <p:nvCxnSpPr>
            <p:cNvPr id="199" name="Google Shape;199;p18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0" name="Google Shape;200;p18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1" name="Google Shape;201;p18"/>
          <p:cNvSpPr/>
          <p:nvPr/>
        </p:nvSpPr>
        <p:spPr>
          <a:xfrm>
            <a:off x="8496085" y="1128568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D36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8"/>
          <p:cNvSpPr/>
          <p:nvPr/>
        </p:nvSpPr>
        <p:spPr>
          <a:xfrm>
            <a:off x="7067810" y="186043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D36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" name="Google Shape;203;p18"/>
          <p:cNvGrpSpPr/>
          <p:nvPr/>
        </p:nvGrpSpPr>
        <p:grpSpPr>
          <a:xfrm>
            <a:off x="7603269" y="653625"/>
            <a:ext cx="100327" cy="100327"/>
            <a:chOff x="140500" y="1667650"/>
            <a:chExt cx="112500" cy="112500"/>
          </a:xfrm>
        </p:grpSpPr>
        <p:cxnSp>
          <p:nvCxnSpPr>
            <p:cNvPr id="204" name="Google Shape;204;p18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5" name="Google Shape;205;p18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06" name="Google Shape;206;p18"/>
          <p:cNvGrpSpPr/>
          <p:nvPr/>
        </p:nvGrpSpPr>
        <p:grpSpPr>
          <a:xfrm>
            <a:off x="8886519" y="1626087"/>
            <a:ext cx="100327" cy="100327"/>
            <a:chOff x="140500" y="1667650"/>
            <a:chExt cx="112500" cy="112500"/>
          </a:xfrm>
        </p:grpSpPr>
        <p:cxnSp>
          <p:nvCxnSpPr>
            <p:cNvPr id="207" name="Google Shape;207;p18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8" name="Google Shape;208;p18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09" name="Google Shape;209;p18"/>
          <p:cNvGrpSpPr/>
          <p:nvPr/>
        </p:nvGrpSpPr>
        <p:grpSpPr>
          <a:xfrm>
            <a:off x="5349269" y="185987"/>
            <a:ext cx="100328" cy="100327"/>
            <a:chOff x="140500" y="1667650"/>
            <a:chExt cx="112500" cy="112500"/>
          </a:xfrm>
        </p:grpSpPr>
        <p:cxnSp>
          <p:nvCxnSpPr>
            <p:cNvPr id="210" name="Google Shape;210;p18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1" name="Google Shape;211;p18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12" name="Google Shape;212;p18"/>
          <p:cNvSpPr/>
          <p:nvPr/>
        </p:nvSpPr>
        <p:spPr>
          <a:xfrm>
            <a:off x="6883810" y="1228768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D36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9"/>
          <p:cNvSpPr txBox="1"/>
          <p:nvPr>
            <p:ph idx="1" type="subTitle"/>
          </p:nvPr>
        </p:nvSpPr>
        <p:spPr>
          <a:xfrm>
            <a:off x="5389275" y="1512500"/>
            <a:ext cx="3035100" cy="30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5" name="Google Shape;215;p19"/>
          <p:cNvSpPr txBox="1"/>
          <p:nvPr>
            <p:ph type="title"/>
          </p:nvPr>
        </p:nvSpPr>
        <p:spPr>
          <a:xfrm>
            <a:off x="1169625" y="540000"/>
            <a:ext cx="725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2D5DE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16" name="Google Shape;216;p19"/>
          <p:cNvGrpSpPr/>
          <p:nvPr/>
        </p:nvGrpSpPr>
        <p:grpSpPr>
          <a:xfrm>
            <a:off x="8786194" y="233025"/>
            <a:ext cx="100327" cy="100327"/>
            <a:chOff x="140500" y="1667650"/>
            <a:chExt cx="112500" cy="112500"/>
          </a:xfrm>
        </p:grpSpPr>
        <p:cxnSp>
          <p:nvCxnSpPr>
            <p:cNvPr id="217" name="Google Shape;217;p19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8" name="Google Shape;218;p19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19" name="Google Shape;219;p19"/>
          <p:cNvSpPr/>
          <p:nvPr/>
        </p:nvSpPr>
        <p:spPr>
          <a:xfrm>
            <a:off x="8496085" y="1128568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D36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9"/>
          <p:cNvSpPr/>
          <p:nvPr/>
        </p:nvSpPr>
        <p:spPr>
          <a:xfrm>
            <a:off x="7067810" y="186043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D36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9"/>
          <p:cNvGrpSpPr/>
          <p:nvPr/>
        </p:nvGrpSpPr>
        <p:grpSpPr>
          <a:xfrm>
            <a:off x="7603269" y="653625"/>
            <a:ext cx="100327" cy="100327"/>
            <a:chOff x="140500" y="1667650"/>
            <a:chExt cx="112500" cy="112500"/>
          </a:xfrm>
        </p:grpSpPr>
        <p:cxnSp>
          <p:nvCxnSpPr>
            <p:cNvPr id="222" name="Google Shape;222;p19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3" name="Google Shape;223;p19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24" name="Google Shape;224;p19"/>
          <p:cNvGrpSpPr/>
          <p:nvPr/>
        </p:nvGrpSpPr>
        <p:grpSpPr>
          <a:xfrm>
            <a:off x="8886519" y="1626087"/>
            <a:ext cx="100327" cy="100327"/>
            <a:chOff x="140500" y="1667650"/>
            <a:chExt cx="112500" cy="112500"/>
          </a:xfrm>
        </p:grpSpPr>
        <p:cxnSp>
          <p:nvCxnSpPr>
            <p:cNvPr id="225" name="Google Shape;225;p19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6" name="Google Shape;226;p19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27" name="Google Shape;227;p19"/>
          <p:cNvGrpSpPr/>
          <p:nvPr/>
        </p:nvGrpSpPr>
        <p:grpSpPr>
          <a:xfrm>
            <a:off x="5349269" y="185987"/>
            <a:ext cx="100328" cy="100327"/>
            <a:chOff x="140500" y="1667650"/>
            <a:chExt cx="112500" cy="112500"/>
          </a:xfrm>
        </p:grpSpPr>
        <p:cxnSp>
          <p:nvCxnSpPr>
            <p:cNvPr id="228" name="Google Shape;228;p19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9" name="Google Shape;229;p19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2D5DE2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/>
          <p:nvPr>
            <p:ph type="title"/>
          </p:nvPr>
        </p:nvSpPr>
        <p:spPr>
          <a:xfrm>
            <a:off x="720000" y="786775"/>
            <a:ext cx="3688800" cy="28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31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2" name="Google Shape;232;p20"/>
          <p:cNvSpPr txBox="1"/>
          <p:nvPr>
            <p:ph idx="1" type="subTitle"/>
          </p:nvPr>
        </p:nvSpPr>
        <p:spPr>
          <a:xfrm>
            <a:off x="720925" y="3962675"/>
            <a:ext cx="3688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233" name="Google Shape;233;p20"/>
          <p:cNvGrpSpPr/>
          <p:nvPr/>
        </p:nvGrpSpPr>
        <p:grpSpPr>
          <a:xfrm>
            <a:off x="4390919" y="348825"/>
            <a:ext cx="100328" cy="100327"/>
            <a:chOff x="140500" y="1667650"/>
            <a:chExt cx="112500" cy="112500"/>
          </a:xfrm>
        </p:grpSpPr>
        <p:cxnSp>
          <p:nvCxnSpPr>
            <p:cNvPr id="234" name="Google Shape;234;p20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5" name="Google Shape;235;p20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36" name="Google Shape;236;p20"/>
          <p:cNvSpPr/>
          <p:nvPr/>
        </p:nvSpPr>
        <p:spPr>
          <a:xfrm>
            <a:off x="461095" y="4419834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0"/>
          <p:cNvSpPr/>
          <p:nvPr/>
        </p:nvSpPr>
        <p:spPr>
          <a:xfrm>
            <a:off x="6286550" y="591994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" name="Google Shape;238;p20"/>
          <p:cNvGrpSpPr/>
          <p:nvPr/>
        </p:nvGrpSpPr>
        <p:grpSpPr>
          <a:xfrm>
            <a:off x="7422859" y="500195"/>
            <a:ext cx="100327" cy="100327"/>
            <a:chOff x="140500" y="1667650"/>
            <a:chExt cx="112500" cy="112500"/>
          </a:xfrm>
        </p:grpSpPr>
        <p:cxnSp>
          <p:nvCxnSpPr>
            <p:cNvPr id="239" name="Google Shape;239;p20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" name="Google Shape;240;p20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41" name="Google Shape;241;p20"/>
          <p:cNvGrpSpPr/>
          <p:nvPr/>
        </p:nvGrpSpPr>
        <p:grpSpPr>
          <a:xfrm>
            <a:off x="8724358" y="348823"/>
            <a:ext cx="100327" cy="100327"/>
            <a:chOff x="140500" y="1667650"/>
            <a:chExt cx="112500" cy="112500"/>
          </a:xfrm>
        </p:grpSpPr>
        <p:cxnSp>
          <p:nvCxnSpPr>
            <p:cNvPr id="242" name="Google Shape;242;p20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3" name="Google Shape;243;p20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4" name="Google Shape;244;p20"/>
          <p:cNvSpPr/>
          <p:nvPr/>
        </p:nvSpPr>
        <p:spPr>
          <a:xfrm>
            <a:off x="198920" y="2539359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5" name="Google Shape;245;p20"/>
          <p:cNvGrpSpPr/>
          <p:nvPr/>
        </p:nvGrpSpPr>
        <p:grpSpPr>
          <a:xfrm>
            <a:off x="3952738" y="4867544"/>
            <a:ext cx="100328" cy="100328"/>
            <a:chOff x="140500" y="1667650"/>
            <a:chExt cx="112500" cy="112500"/>
          </a:xfrm>
        </p:grpSpPr>
        <p:cxnSp>
          <p:nvCxnSpPr>
            <p:cNvPr id="246" name="Google Shape;246;p20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7" name="Google Shape;247;p20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8" name="Google Shape;248;p20"/>
          <p:cNvSpPr/>
          <p:nvPr/>
        </p:nvSpPr>
        <p:spPr>
          <a:xfrm>
            <a:off x="2204520" y="311809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9" name="Google Shape;249;p20"/>
          <p:cNvGrpSpPr/>
          <p:nvPr/>
        </p:nvGrpSpPr>
        <p:grpSpPr>
          <a:xfrm>
            <a:off x="6104056" y="311737"/>
            <a:ext cx="100328" cy="100327"/>
            <a:chOff x="140500" y="1667650"/>
            <a:chExt cx="112500" cy="112500"/>
          </a:xfrm>
        </p:grpSpPr>
        <p:cxnSp>
          <p:nvCxnSpPr>
            <p:cNvPr id="250" name="Google Shape;250;p20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" name="Google Shape;251;p20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52" name="Google Shape;252;p20"/>
          <p:cNvGrpSpPr/>
          <p:nvPr/>
        </p:nvGrpSpPr>
        <p:grpSpPr>
          <a:xfrm>
            <a:off x="245763" y="4830106"/>
            <a:ext cx="100328" cy="100328"/>
            <a:chOff x="140500" y="1667650"/>
            <a:chExt cx="112500" cy="112500"/>
          </a:xfrm>
        </p:grpSpPr>
        <p:cxnSp>
          <p:nvCxnSpPr>
            <p:cNvPr id="253" name="Google Shape;253;p20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4" name="Google Shape;254;p20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5" name="Google Shape;255;p20"/>
          <p:cNvSpPr/>
          <p:nvPr/>
        </p:nvSpPr>
        <p:spPr>
          <a:xfrm>
            <a:off x="8423995" y="970534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" name="Google Shape;256;p20"/>
          <p:cNvGrpSpPr/>
          <p:nvPr/>
        </p:nvGrpSpPr>
        <p:grpSpPr>
          <a:xfrm>
            <a:off x="245781" y="248500"/>
            <a:ext cx="100327" cy="100327"/>
            <a:chOff x="140500" y="1667650"/>
            <a:chExt cx="112500" cy="112500"/>
          </a:xfrm>
        </p:grpSpPr>
        <p:cxnSp>
          <p:nvCxnSpPr>
            <p:cNvPr id="257" name="Google Shape;257;p20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8" name="Google Shape;258;p20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9" name="Google Shape;259;p20"/>
          <p:cNvSpPr/>
          <p:nvPr/>
        </p:nvSpPr>
        <p:spPr>
          <a:xfrm>
            <a:off x="561295" y="449159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" name="Google Shape;260;p20"/>
          <p:cNvGrpSpPr/>
          <p:nvPr/>
        </p:nvGrpSpPr>
        <p:grpSpPr>
          <a:xfrm>
            <a:off x="299113" y="2172419"/>
            <a:ext cx="100328" cy="100328"/>
            <a:chOff x="140500" y="1667650"/>
            <a:chExt cx="112500" cy="112500"/>
          </a:xfrm>
        </p:grpSpPr>
        <p:cxnSp>
          <p:nvCxnSpPr>
            <p:cNvPr id="261" name="Google Shape;261;p20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2" name="Google Shape;262;p20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63" name="Google Shape;263;p20"/>
          <p:cNvSpPr/>
          <p:nvPr/>
        </p:nvSpPr>
        <p:spPr>
          <a:xfrm>
            <a:off x="3558395" y="4660584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2D5D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1"/>
          <p:cNvSpPr txBox="1"/>
          <p:nvPr>
            <p:ph type="title"/>
          </p:nvPr>
        </p:nvSpPr>
        <p:spPr>
          <a:xfrm>
            <a:off x="720000" y="1233175"/>
            <a:ext cx="35907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67" name="Google Shape;267;p21"/>
          <p:cNvSpPr txBox="1"/>
          <p:nvPr>
            <p:ph idx="1" type="subTitle"/>
          </p:nvPr>
        </p:nvSpPr>
        <p:spPr>
          <a:xfrm>
            <a:off x="720000" y="2803075"/>
            <a:ext cx="3590700" cy="12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8" name="Google Shape;268;p21"/>
          <p:cNvSpPr txBox="1"/>
          <p:nvPr>
            <p:ph idx="2" type="body"/>
          </p:nvPr>
        </p:nvSpPr>
        <p:spPr>
          <a:xfrm>
            <a:off x="4939500" y="724075"/>
            <a:ext cx="3484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>
                <a:solidFill>
                  <a:srgbClr val="FFFFFF"/>
                </a:solidFill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>
                <a:solidFill>
                  <a:srgbClr val="FFFFFF"/>
                </a:solidFill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>
                <a:solidFill>
                  <a:srgbClr val="FFFFFF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>
                <a:solidFill>
                  <a:srgbClr val="FFFFFF"/>
                </a:solidFill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>
                <a:solidFill>
                  <a:srgbClr val="FFFFFF"/>
                </a:solidFill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>
                <a:solidFill>
                  <a:srgbClr val="FFFFFF"/>
                </a:solidFill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>
                <a:solidFill>
                  <a:srgbClr val="FFFFFF"/>
                </a:solidFill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>
                <a:solidFill>
                  <a:srgbClr val="FFFFFF"/>
                </a:solidFill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"/>
          <p:cNvSpPr txBox="1"/>
          <p:nvPr>
            <p:ph idx="1" type="body"/>
          </p:nvPr>
        </p:nvSpPr>
        <p:spPr>
          <a:xfrm>
            <a:off x="720000" y="3998400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rgbClr val="2D5DE2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"/>
          <p:cNvSpPr txBox="1"/>
          <p:nvPr>
            <p:ph hasCustomPrompt="1" type="title"/>
          </p:nvPr>
        </p:nvSpPr>
        <p:spPr>
          <a:xfrm>
            <a:off x="3913025" y="1971300"/>
            <a:ext cx="4511100" cy="166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3" name="Google Shape;273;p23"/>
          <p:cNvSpPr txBox="1"/>
          <p:nvPr>
            <p:ph idx="1" type="body"/>
          </p:nvPr>
        </p:nvSpPr>
        <p:spPr>
          <a:xfrm>
            <a:off x="3913025" y="3585775"/>
            <a:ext cx="4511100" cy="5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>
                <a:solidFill>
                  <a:srgbClr val="FFFFFF"/>
                </a:solidFill>
              </a:defRPr>
            </a:lvl1pPr>
            <a:lvl2pPr indent="-330200" lvl="1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>
                <a:solidFill>
                  <a:srgbClr val="FFFFFF"/>
                </a:solidFill>
              </a:defRPr>
            </a:lvl2pPr>
            <a:lvl3pPr indent="-330200" lvl="2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>
                <a:solidFill>
                  <a:srgbClr val="FFFFFF"/>
                </a:solidFill>
              </a:defRPr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>
                <a:solidFill>
                  <a:srgbClr val="FFFFFF"/>
                </a:solidFill>
              </a:defRPr>
            </a:lvl4pPr>
            <a:lvl5pPr indent="-330200" lvl="4" marL="22860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>
                <a:solidFill>
                  <a:srgbClr val="FFFFFF"/>
                </a:solidFill>
              </a:defRPr>
            </a:lvl5pPr>
            <a:lvl6pPr indent="-330200" lvl="5" marL="2743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>
                <a:solidFill>
                  <a:srgbClr val="FFFFFF"/>
                </a:solidFill>
              </a:defRPr>
            </a:lvl6pPr>
            <a:lvl7pPr indent="-330200" lvl="6" marL="3200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>
                <a:solidFill>
                  <a:srgbClr val="FFFFFF"/>
                </a:solidFill>
              </a:defRPr>
            </a:lvl7pPr>
            <a:lvl8pPr indent="-330200" lvl="7" marL="3657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>
                <a:solidFill>
                  <a:srgbClr val="FFFFFF"/>
                </a:solidFill>
              </a:defRPr>
            </a:lvl8pPr>
            <a:lvl9pPr indent="-330200" lvl="8" marL="4114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4" name="Google Shape;274;p23"/>
          <p:cNvSpPr/>
          <p:nvPr/>
        </p:nvSpPr>
        <p:spPr>
          <a:xfrm>
            <a:off x="730228" y="1164838"/>
            <a:ext cx="108000" cy="1080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5" name="Google Shape;275;p23"/>
          <p:cNvGrpSpPr/>
          <p:nvPr/>
        </p:nvGrpSpPr>
        <p:grpSpPr>
          <a:xfrm>
            <a:off x="1685506" y="356590"/>
            <a:ext cx="107899" cy="107899"/>
            <a:chOff x="140500" y="1667650"/>
            <a:chExt cx="112500" cy="112500"/>
          </a:xfrm>
        </p:grpSpPr>
        <p:cxnSp>
          <p:nvCxnSpPr>
            <p:cNvPr id="276" name="Google Shape;276;p23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7" name="Google Shape;277;p23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78" name="Google Shape;278;p23"/>
          <p:cNvGrpSpPr/>
          <p:nvPr/>
        </p:nvGrpSpPr>
        <p:grpSpPr>
          <a:xfrm>
            <a:off x="334290" y="4121064"/>
            <a:ext cx="107899" cy="107899"/>
            <a:chOff x="140500" y="1667650"/>
            <a:chExt cx="112500" cy="112500"/>
          </a:xfrm>
        </p:grpSpPr>
        <p:cxnSp>
          <p:nvCxnSpPr>
            <p:cNvPr id="279" name="Google Shape;279;p23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0" name="Google Shape;280;p23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81" name="Google Shape;281;p23"/>
          <p:cNvSpPr/>
          <p:nvPr/>
        </p:nvSpPr>
        <p:spPr>
          <a:xfrm>
            <a:off x="334252" y="185025"/>
            <a:ext cx="108000" cy="1080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2" name="Google Shape;282;p23"/>
          <p:cNvGrpSpPr/>
          <p:nvPr/>
        </p:nvGrpSpPr>
        <p:grpSpPr>
          <a:xfrm>
            <a:off x="8439883" y="1005360"/>
            <a:ext cx="107899" cy="107899"/>
            <a:chOff x="140500" y="1667650"/>
            <a:chExt cx="112500" cy="112500"/>
          </a:xfrm>
        </p:grpSpPr>
        <p:cxnSp>
          <p:nvCxnSpPr>
            <p:cNvPr id="283" name="Google Shape;283;p23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4" name="Google Shape;284;p23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85" name="Google Shape;285;p23"/>
          <p:cNvGrpSpPr/>
          <p:nvPr/>
        </p:nvGrpSpPr>
        <p:grpSpPr>
          <a:xfrm>
            <a:off x="8595172" y="4478968"/>
            <a:ext cx="107899" cy="107899"/>
            <a:chOff x="140500" y="1667650"/>
            <a:chExt cx="112500" cy="112500"/>
          </a:xfrm>
        </p:grpSpPr>
        <p:cxnSp>
          <p:nvCxnSpPr>
            <p:cNvPr id="286" name="Google Shape;286;p23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7" name="Google Shape;287;p23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88" name="Google Shape;288;p23"/>
          <p:cNvSpPr/>
          <p:nvPr/>
        </p:nvSpPr>
        <p:spPr>
          <a:xfrm>
            <a:off x="6220341" y="4809338"/>
            <a:ext cx="108000" cy="1080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3"/>
          <p:cNvSpPr/>
          <p:nvPr/>
        </p:nvSpPr>
        <p:spPr>
          <a:xfrm>
            <a:off x="3751338" y="4741942"/>
            <a:ext cx="108000" cy="1080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" name="Google Shape;290;p23"/>
          <p:cNvGrpSpPr/>
          <p:nvPr/>
        </p:nvGrpSpPr>
        <p:grpSpPr>
          <a:xfrm>
            <a:off x="6390106" y="499028"/>
            <a:ext cx="107899" cy="107899"/>
            <a:chOff x="140500" y="1667650"/>
            <a:chExt cx="112500" cy="112500"/>
          </a:xfrm>
        </p:grpSpPr>
        <p:cxnSp>
          <p:nvCxnSpPr>
            <p:cNvPr id="291" name="Google Shape;291;p23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2" name="Google Shape;292;p23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93" name="Google Shape;293;p23"/>
          <p:cNvGrpSpPr/>
          <p:nvPr/>
        </p:nvGrpSpPr>
        <p:grpSpPr>
          <a:xfrm>
            <a:off x="3781756" y="765940"/>
            <a:ext cx="107899" cy="107899"/>
            <a:chOff x="140500" y="1667650"/>
            <a:chExt cx="112500" cy="112500"/>
          </a:xfrm>
        </p:grpSpPr>
        <p:cxnSp>
          <p:nvCxnSpPr>
            <p:cNvPr id="294" name="Google Shape;294;p23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5" name="Google Shape;295;p23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96" name="Google Shape;296;p23"/>
          <p:cNvSpPr/>
          <p:nvPr/>
        </p:nvSpPr>
        <p:spPr>
          <a:xfrm>
            <a:off x="5193791" y="185013"/>
            <a:ext cx="108000" cy="1080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5825006" y="4575203"/>
            <a:ext cx="107899" cy="107899"/>
            <a:chOff x="140500" y="1667650"/>
            <a:chExt cx="112500" cy="112500"/>
          </a:xfrm>
        </p:grpSpPr>
        <p:cxnSp>
          <p:nvCxnSpPr>
            <p:cNvPr id="298" name="Google Shape;298;p23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9" name="Google Shape;299;p23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00" name="Google Shape;300;p23"/>
          <p:cNvGrpSpPr/>
          <p:nvPr/>
        </p:nvGrpSpPr>
        <p:grpSpPr>
          <a:xfrm>
            <a:off x="334293" y="2720690"/>
            <a:ext cx="107899" cy="107899"/>
            <a:chOff x="140500" y="1667650"/>
            <a:chExt cx="112500" cy="112500"/>
          </a:xfrm>
        </p:grpSpPr>
        <p:cxnSp>
          <p:nvCxnSpPr>
            <p:cNvPr id="301" name="Google Shape;301;p23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2" name="Google Shape;302;p23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03" name="Google Shape;303;p23"/>
          <p:cNvSpPr/>
          <p:nvPr/>
        </p:nvSpPr>
        <p:spPr>
          <a:xfrm>
            <a:off x="555028" y="3808763"/>
            <a:ext cx="108000" cy="1080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3"/>
          <p:cNvSpPr/>
          <p:nvPr/>
        </p:nvSpPr>
        <p:spPr>
          <a:xfrm>
            <a:off x="8424113" y="4680892"/>
            <a:ext cx="108000" cy="1080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3"/>
          <p:cNvSpPr/>
          <p:nvPr/>
        </p:nvSpPr>
        <p:spPr>
          <a:xfrm>
            <a:off x="8369991" y="231238"/>
            <a:ext cx="108000" cy="1080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3"/>
          <p:cNvSpPr/>
          <p:nvPr/>
        </p:nvSpPr>
        <p:spPr>
          <a:xfrm>
            <a:off x="8221016" y="1199538"/>
            <a:ext cx="108000" cy="1080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7" name="Google Shape;307;p23"/>
          <p:cNvGrpSpPr/>
          <p:nvPr/>
        </p:nvGrpSpPr>
        <p:grpSpPr>
          <a:xfrm>
            <a:off x="8703081" y="2626340"/>
            <a:ext cx="107899" cy="107899"/>
            <a:chOff x="140500" y="1667650"/>
            <a:chExt cx="112500" cy="112500"/>
          </a:xfrm>
        </p:grpSpPr>
        <p:cxnSp>
          <p:nvCxnSpPr>
            <p:cNvPr id="308" name="Google Shape;308;p23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9" name="Google Shape;309;p23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solidFill>
          <a:srgbClr val="2D5DE2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5"/>
          <p:cNvSpPr txBox="1"/>
          <p:nvPr>
            <p:ph type="title"/>
          </p:nvPr>
        </p:nvSpPr>
        <p:spPr>
          <a:xfrm>
            <a:off x="1169700" y="540000"/>
            <a:ext cx="725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3" name="Google Shape;313;p25"/>
          <p:cNvSpPr txBox="1"/>
          <p:nvPr>
            <p:ph hasCustomPrompt="1" idx="2" type="title"/>
          </p:nvPr>
        </p:nvSpPr>
        <p:spPr>
          <a:xfrm>
            <a:off x="720000" y="1517923"/>
            <a:ext cx="1247400" cy="79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51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4" name="Google Shape;314;p25"/>
          <p:cNvSpPr txBox="1"/>
          <p:nvPr>
            <p:ph idx="1" type="subTitle"/>
          </p:nvPr>
        </p:nvSpPr>
        <p:spPr>
          <a:xfrm>
            <a:off x="2126725" y="1763800"/>
            <a:ext cx="1302300" cy="3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5" name="Google Shape;315;p25"/>
          <p:cNvSpPr txBox="1"/>
          <p:nvPr>
            <p:ph idx="3" type="subTitle"/>
          </p:nvPr>
        </p:nvSpPr>
        <p:spPr>
          <a:xfrm>
            <a:off x="2074575" y="2223300"/>
            <a:ext cx="2262600" cy="7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6" name="Google Shape;316;p25"/>
          <p:cNvSpPr txBox="1"/>
          <p:nvPr>
            <p:ph hasCustomPrompt="1" idx="4" type="title"/>
          </p:nvPr>
        </p:nvSpPr>
        <p:spPr>
          <a:xfrm>
            <a:off x="4806825" y="1517925"/>
            <a:ext cx="1247400" cy="79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51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7" name="Google Shape;317;p25"/>
          <p:cNvSpPr txBox="1"/>
          <p:nvPr>
            <p:ph idx="5" type="subTitle"/>
          </p:nvPr>
        </p:nvSpPr>
        <p:spPr>
          <a:xfrm>
            <a:off x="6190150" y="1676400"/>
            <a:ext cx="13491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8" name="Google Shape;318;p25"/>
          <p:cNvSpPr txBox="1"/>
          <p:nvPr>
            <p:ph idx="6" type="subTitle"/>
          </p:nvPr>
        </p:nvSpPr>
        <p:spPr>
          <a:xfrm>
            <a:off x="6161400" y="2147100"/>
            <a:ext cx="2262600" cy="7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9" name="Google Shape;319;p25"/>
          <p:cNvSpPr txBox="1"/>
          <p:nvPr>
            <p:ph hasCustomPrompt="1" idx="7" type="title"/>
          </p:nvPr>
        </p:nvSpPr>
        <p:spPr>
          <a:xfrm>
            <a:off x="720000" y="3097325"/>
            <a:ext cx="1247400" cy="84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51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0" name="Google Shape;320;p25"/>
          <p:cNvSpPr txBox="1"/>
          <p:nvPr>
            <p:ph idx="8" type="subTitle"/>
          </p:nvPr>
        </p:nvSpPr>
        <p:spPr>
          <a:xfrm>
            <a:off x="2126725" y="3316575"/>
            <a:ext cx="13023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21" name="Google Shape;321;p25"/>
          <p:cNvSpPr txBox="1"/>
          <p:nvPr>
            <p:ph idx="9" type="subTitle"/>
          </p:nvPr>
        </p:nvSpPr>
        <p:spPr>
          <a:xfrm>
            <a:off x="2074575" y="3807000"/>
            <a:ext cx="2262600" cy="7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22" name="Google Shape;322;p25"/>
          <p:cNvSpPr txBox="1"/>
          <p:nvPr>
            <p:ph hasCustomPrompt="1" idx="13" type="title"/>
          </p:nvPr>
        </p:nvSpPr>
        <p:spPr>
          <a:xfrm>
            <a:off x="4806825" y="3109525"/>
            <a:ext cx="1247400" cy="84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51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3" name="Google Shape;323;p25"/>
          <p:cNvSpPr txBox="1"/>
          <p:nvPr>
            <p:ph idx="14" type="subTitle"/>
          </p:nvPr>
        </p:nvSpPr>
        <p:spPr>
          <a:xfrm>
            <a:off x="6213550" y="3316575"/>
            <a:ext cx="13023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24" name="Google Shape;324;p25"/>
          <p:cNvSpPr txBox="1"/>
          <p:nvPr>
            <p:ph idx="15" type="subTitle"/>
          </p:nvPr>
        </p:nvSpPr>
        <p:spPr>
          <a:xfrm>
            <a:off x="6161400" y="3807000"/>
            <a:ext cx="2262600" cy="7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325" name="Google Shape;325;p25"/>
          <p:cNvGrpSpPr/>
          <p:nvPr/>
        </p:nvGrpSpPr>
        <p:grpSpPr>
          <a:xfrm>
            <a:off x="4905744" y="65200"/>
            <a:ext cx="100328" cy="100327"/>
            <a:chOff x="140500" y="1667650"/>
            <a:chExt cx="112500" cy="112500"/>
          </a:xfrm>
        </p:grpSpPr>
        <p:cxnSp>
          <p:nvCxnSpPr>
            <p:cNvPr id="326" name="Google Shape;326;p25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7" name="Google Shape;327;p25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28" name="Google Shape;328;p25"/>
          <p:cNvSpPr/>
          <p:nvPr/>
        </p:nvSpPr>
        <p:spPr>
          <a:xfrm>
            <a:off x="6161395" y="329334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25"/>
          <p:cNvGrpSpPr/>
          <p:nvPr/>
        </p:nvGrpSpPr>
        <p:grpSpPr>
          <a:xfrm>
            <a:off x="8782218" y="776180"/>
            <a:ext cx="100327" cy="100327"/>
            <a:chOff x="140500" y="1667650"/>
            <a:chExt cx="112500" cy="112500"/>
          </a:xfrm>
        </p:grpSpPr>
        <p:cxnSp>
          <p:nvCxnSpPr>
            <p:cNvPr id="330" name="Google Shape;330;p25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1" name="Google Shape;331;p25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32" name="Google Shape;332;p25"/>
          <p:cNvSpPr/>
          <p:nvPr/>
        </p:nvSpPr>
        <p:spPr>
          <a:xfrm>
            <a:off x="5380435" y="1012493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p25"/>
          <p:cNvGrpSpPr/>
          <p:nvPr/>
        </p:nvGrpSpPr>
        <p:grpSpPr>
          <a:xfrm>
            <a:off x="3816731" y="359300"/>
            <a:ext cx="100328" cy="100327"/>
            <a:chOff x="140500" y="1667650"/>
            <a:chExt cx="112500" cy="112500"/>
          </a:xfrm>
        </p:grpSpPr>
        <p:cxnSp>
          <p:nvCxnSpPr>
            <p:cNvPr id="334" name="Google Shape;334;p25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5" name="Google Shape;335;p25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36" name="Google Shape;336;p25"/>
          <p:cNvSpPr/>
          <p:nvPr/>
        </p:nvSpPr>
        <p:spPr>
          <a:xfrm>
            <a:off x="237898" y="3542843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7" name="Google Shape;337;p25"/>
          <p:cNvGrpSpPr/>
          <p:nvPr/>
        </p:nvGrpSpPr>
        <p:grpSpPr>
          <a:xfrm>
            <a:off x="518906" y="3275750"/>
            <a:ext cx="100327" cy="100328"/>
            <a:chOff x="140500" y="1667650"/>
            <a:chExt cx="112500" cy="112500"/>
          </a:xfrm>
        </p:grpSpPr>
        <p:cxnSp>
          <p:nvCxnSpPr>
            <p:cNvPr id="338" name="Google Shape;338;p25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9" name="Google Shape;339;p25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40" name="Google Shape;340;p25"/>
          <p:cNvGrpSpPr/>
          <p:nvPr/>
        </p:nvGrpSpPr>
        <p:grpSpPr>
          <a:xfrm>
            <a:off x="7048981" y="860487"/>
            <a:ext cx="100327" cy="100327"/>
            <a:chOff x="140500" y="1667650"/>
            <a:chExt cx="112500" cy="112500"/>
          </a:xfrm>
        </p:grpSpPr>
        <p:cxnSp>
          <p:nvCxnSpPr>
            <p:cNvPr id="341" name="Google Shape;341;p25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2" name="Google Shape;342;p25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43" name="Google Shape;343;p25"/>
          <p:cNvSpPr/>
          <p:nvPr/>
        </p:nvSpPr>
        <p:spPr>
          <a:xfrm>
            <a:off x="8072735" y="229118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5"/>
          <p:cNvSpPr/>
          <p:nvPr/>
        </p:nvSpPr>
        <p:spPr>
          <a:xfrm>
            <a:off x="8172935" y="1482556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5"/>
          <p:cNvSpPr/>
          <p:nvPr/>
        </p:nvSpPr>
        <p:spPr>
          <a:xfrm>
            <a:off x="1707160" y="165518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5"/>
          <p:cNvGrpSpPr/>
          <p:nvPr/>
        </p:nvGrpSpPr>
        <p:grpSpPr>
          <a:xfrm>
            <a:off x="8782231" y="1971525"/>
            <a:ext cx="100327" cy="100328"/>
            <a:chOff x="140500" y="1667650"/>
            <a:chExt cx="112500" cy="112500"/>
          </a:xfrm>
        </p:grpSpPr>
        <p:cxnSp>
          <p:nvCxnSpPr>
            <p:cNvPr id="347" name="Google Shape;347;p25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8" name="Google Shape;348;p25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49" name="Google Shape;349;p25"/>
          <p:cNvGrpSpPr/>
          <p:nvPr/>
        </p:nvGrpSpPr>
        <p:grpSpPr>
          <a:xfrm>
            <a:off x="237831" y="2175712"/>
            <a:ext cx="100327" cy="100328"/>
            <a:chOff x="140500" y="1667650"/>
            <a:chExt cx="112500" cy="112500"/>
          </a:xfrm>
        </p:grpSpPr>
        <p:cxnSp>
          <p:nvCxnSpPr>
            <p:cNvPr id="350" name="Google Shape;350;p25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1" name="Google Shape;351;p25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52" name="Google Shape;352;p25"/>
          <p:cNvSpPr/>
          <p:nvPr/>
        </p:nvSpPr>
        <p:spPr>
          <a:xfrm>
            <a:off x="8882560" y="3542856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3" name="Google Shape;353;p25"/>
          <p:cNvGrpSpPr/>
          <p:nvPr/>
        </p:nvGrpSpPr>
        <p:grpSpPr>
          <a:xfrm>
            <a:off x="8632581" y="4503175"/>
            <a:ext cx="100327" cy="100328"/>
            <a:chOff x="140500" y="1667650"/>
            <a:chExt cx="112500" cy="112500"/>
          </a:xfrm>
        </p:grpSpPr>
        <p:cxnSp>
          <p:nvCxnSpPr>
            <p:cNvPr id="354" name="Google Shape;354;p25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5" name="Google Shape;355;p25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56" name="Google Shape;356;p25"/>
          <p:cNvGrpSpPr/>
          <p:nvPr/>
        </p:nvGrpSpPr>
        <p:grpSpPr>
          <a:xfrm>
            <a:off x="8882480" y="4807855"/>
            <a:ext cx="100327" cy="100328"/>
            <a:chOff x="140500" y="1667650"/>
            <a:chExt cx="112500" cy="112500"/>
          </a:xfrm>
        </p:grpSpPr>
        <p:cxnSp>
          <p:nvCxnSpPr>
            <p:cNvPr id="357" name="Google Shape;357;p25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8" name="Google Shape;358;p25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59" name="Google Shape;359;p25"/>
          <p:cNvSpPr/>
          <p:nvPr/>
        </p:nvSpPr>
        <p:spPr>
          <a:xfrm>
            <a:off x="7108460" y="4787293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" name="Google Shape;360;p25"/>
          <p:cNvGrpSpPr/>
          <p:nvPr/>
        </p:nvGrpSpPr>
        <p:grpSpPr>
          <a:xfrm>
            <a:off x="5380356" y="4503175"/>
            <a:ext cx="100328" cy="100328"/>
            <a:chOff x="140500" y="1667650"/>
            <a:chExt cx="112500" cy="112500"/>
          </a:xfrm>
        </p:grpSpPr>
        <p:cxnSp>
          <p:nvCxnSpPr>
            <p:cNvPr id="361" name="Google Shape;361;p25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2" name="Google Shape;362;p25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63" name="Google Shape;363;p25"/>
          <p:cNvSpPr/>
          <p:nvPr/>
        </p:nvSpPr>
        <p:spPr>
          <a:xfrm>
            <a:off x="4457295" y="4887509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4" name="Google Shape;364;p25"/>
          <p:cNvGrpSpPr/>
          <p:nvPr/>
        </p:nvGrpSpPr>
        <p:grpSpPr>
          <a:xfrm>
            <a:off x="4140931" y="4807850"/>
            <a:ext cx="100328" cy="100327"/>
            <a:chOff x="140500" y="1667650"/>
            <a:chExt cx="112500" cy="112500"/>
          </a:xfrm>
        </p:grpSpPr>
        <p:cxnSp>
          <p:nvCxnSpPr>
            <p:cNvPr id="365" name="Google Shape;365;p25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6" name="Google Shape;366;p25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67" name="Google Shape;367;p25"/>
          <p:cNvSpPr/>
          <p:nvPr/>
        </p:nvSpPr>
        <p:spPr>
          <a:xfrm>
            <a:off x="1707160" y="4728618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8" name="Google Shape;368;p25"/>
          <p:cNvGrpSpPr/>
          <p:nvPr/>
        </p:nvGrpSpPr>
        <p:grpSpPr>
          <a:xfrm>
            <a:off x="194706" y="4807850"/>
            <a:ext cx="100327" cy="100327"/>
            <a:chOff x="140500" y="1667650"/>
            <a:chExt cx="112500" cy="112500"/>
          </a:xfrm>
        </p:grpSpPr>
        <p:cxnSp>
          <p:nvCxnSpPr>
            <p:cNvPr id="369" name="Google Shape;369;p25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0" name="Google Shape;370;p25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71" name="Google Shape;371;p25"/>
          <p:cNvGrpSpPr/>
          <p:nvPr/>
        </p:nvGrpSpPr>
        <p:grpSpPr>
          <a:xfrm>
            <a:off x="669844" y="4603500"/>
            <a:ext cx="100327" cy="100328"/>
            <a:chOff x="140500" y="1667650"/>
            <a:chExt cx="112500" cy="112500"/>
          </a:xfrm>
        </p:grpSpPr>
        <p:cxnSp>
          <p:nvCxnSpPr>
            <p:cNvPr id="372" name="Google Shape;372;p25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3" name="Google Shape;373;p25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CUSTOM_1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6"/>
          <p:cNvSpPr txBox="1"/>
          <p:nvPr>
            <p:ph idx="1" type="subTitle"/>
          </p:nvPr>
        </p:nvSpPr>
        <p:spPr>
          <a:xfrm>
            <a:off x="1227875" y="3832475"/>
            <a:ext cx="27534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76" name="Google Shape;376;p26"/>
          <p:cNvSpPr txBox="1"/>
          <p:nvPr>
            <p:ph idx="2" type="subTitle"/>
          </p:nvPr>
        </p:nvSpPr>
        <p:spPr>
          <a:xfrm>
            <a:off x="5032450" y="3832475"/>
            <a:ext cx="27534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77" name="Google Shape;377;p26"/>
          <p:cNvSpPr txBox="1"/>
          <p:nvPr>
            <p:ph idx="3" type="subTitle"/>
          </p:nvPr>
        </p:nvSpPr>
        <p:spPr>
          <a:xfrm>
            <a:off x="1559525" y="3344075"/>
            <a:ext cx="2090100" cy="4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78" name="Google Shape;378;p26"/>
          <p:cNvSpPr txBox="1"/>
          <p:nvPr>
            <p:ph idx="4" type="subTitle"/>
          </p:nvPr>
        </p:nvSpPr>
        <p:spPr>
          <a:xfrm>
            <a:off x="5364100" y="3344075"/>
            <a:ext cx="2090100" cy="4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79" name="Google Shape;379;p26"/>
          <p:cNvSpPr txBox="1"/>
          <p:nvPr>
            <p:ph type="title"/>
          </p:nvPr>
        </p:nvSpPr>
        <p:spPr>
          <a:xfrm>
            <a:off x="1169625" y="540000"/>
            <a:ext cx="725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2D5DE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0" name="Google Shape;380;p26"/>
          <p:cNvSpPr txBox="1"/>
          <p:nvPr>
            <p:ph idx="5" type="subTitle"/>
          </p:nvPr>
        </p:nvSpPr>
        <p:spPr>
          <a:xfrm>
            <a:off x="1227875" y="2239488"/>
            <a:ext cx="27534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81" name="Google Shape;381;p26"/>
          <p:cNvSpPr txBox="1"/>
          <p:nvPr>
            <p:ph idx="6" type="subTitle"/>
          </p:nvPr>
        </p:nvSpPr>
        <p:spPr>
          <a:xfrm>
            <a:off x="5032450" y="2239488"/>
            <a:ext cx="27534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82" name="Google Shape;382;p26"/>
          <p:cNvSpPr txBox="1"/>
          <p:nvPr>
            <p:ph idx="7" type="subTitle"/>
          </p:nvPr>
        </p:nvSpPr>
        <p:spPr>
          <a:xfrm>
            <a:off x="1559450" y="1751100"/>
            <a:ext cx="2090100" cy="4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83" name="Google Shape;383;p26"/>
          <p:cNvSpPr txBox="1"/>
          <p:nvPr>
            <p:ph idx="8" type="subTitle"/>
          </p:nvPr>
        </p:nvSpPr>
        <p:spPr>
          <a:xfrm>
            <a:off x="5364100" y="1751100"/>
            <a:ext cx="2090100" cy="4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grpSp>
        <p:nvGrpSpPr>
          <p:cNvPr id="384" name="Google Shape;384;p26"/>
          <p:cNvGrpSpPr/>
          <p:nvPr/>
        </p:nvGrpSpPr>
        <p:grpSpPr>
          <a:xfrm>
            <a:off x="8786194" y="233025"/>
            <a:ext cx="100327" cy="100327"/>
            <a:chOff x="140500" y="1667650"/>
            <a:chExt cx="112500" cy="112500"/>
          </a:xfrm>
        </p:grpSpPr>
        <p:cxnSp>
          <p:nvCxnSpPr>
            <p:cNvPr id="385" name="Google Shape;385;p26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6" name="Google Shape;386;p26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87" name="Google Shape;387;p26"/>
          <p:cNvSpPr/>
          <p:nvPr/>
        </p:nvSpPr>
        <p:spPr>
          <a:xfrm>
            <a:off x="8496085" y="1128568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D36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6"/>
          <p:cNvSpPr/>
          <p:nvPr/>
        </p:nvSpPr>
        <p:spPr>
          <a:xfrm>
            <a:off x="6883810" y="1228768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D36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6"/>
          <p:cNvSpPr/>
          <p:nvPr/>
        </p:nvSpPr>
        <p:spPr>
          <a:xfrm>
            <a:off x="7067810" y="186043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D36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0" name="Google Shape;390;p26"/>
          <p:cNvGrpSpPr/>
          <p:nvPr/>
        </p:nvGrpSpPr>
        <p:grpSpPr>
          <a:xfrm>
            <a:off x="7603269" y="653625"/>
            <a:ext cx="100327" cy="100327"/>
            <a:chOff x="140500" y="1667650"/>
            <a:chExt cx="112500" cy="112500"/>
          </a:xfrm>
        </p:grpSpPr>
        <p:cxnSp>
          <p:nvCxnSpPr>
            <p:cNvPr id="391" name="Google Shape;391;p26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2" name="Google Shape;392;p26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93" name="Google Shape;393;p26"/>
          <p:cNvGrpSpPr/>
          <p:nvPr/>
        </p:nvGrpSpPr>
        <p:grpSpPr>
          <a:xfrm>
            <a:off x="8685869" y="1977325"/>
            <a:ext cx="100327" cy="100328"/>
            <a:chOff x="140500" y="1667650"/>
            <a:chExt cx="112500" cy="112500"/>
          </a:xfrm>
        </p:grpSpPr>
        <p:cxnSp>
          <p:nvCxnSpPr>
            <p:cNvPr id="394" name="Google Shape;394;p26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5" name="Google Shape;395;p26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96" name="Google Shape;396;p26"/>
          <p:cNvGrpSpPr/>
          <p:nvPr/>
        </p:nvGrpSpPr>
        <p:grpSpPr>
          <a:xfrm>
            <a:off x="5349269" y="185987"/>
            <a:ext cx="100328" cy="100327"/>
            <a:chOff x="140500" y="1667650"/>
            <a:chExt cx="112500" cy="112500"/>
          </a:xfrm>
        </p:grpSpPr>
        <p:cxnSp>
          <p:nvCxnSpPr>
            <p:cNvPr id="397" name="Google Shape;397;p26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8" name="Google Shape;398;p26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CUSTOM_2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7"/>
          <p:cNvSpPr txBox="1"/>
          <p:nvPr>
            <p:ph type="title"/>
          </p:nvPr>
        </p:nvSpPr>
        <p:spPr>
          <a:xfrm>
            <a:off x="1169625" y="540000"/>
            <a:ext cx="725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2D5DE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1" name="Google Shape;401;p27"/>
          <p:cNvSpPr txBox="1"/>
          <p:nvPr>
            <p:ph idx="1" type="subTitle"/>
          </p:nvPr>
        </p:nvSpPr>
        <p:spPr>
          <a:xfrm>
            <a:off x="882775" y="2819031"/>
            <a:ext cx="19773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02" name="Google Shape;402;p27"/>
          <p:cNvSpPr txBox="1"/>
          <p:nvPr>
            <p:ph idx="2" type="subTitle"/>
          </p:nvPr>
        </p:nvSpPr>
        <p:spPr>
          <a:xfrm>
            <a:off x="882775" y="2330644"/>
            <a:ext cx="1500900" cy="4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03" name="Google Shape;403;p27"/>
          <p:cNvSpPr txBox="1"/>
          <p:nvPr>
            <p:ph idx="3" type="subTitle"/>
          </p:nvPr>
        </p:nvSpPr>
        <p:spPr>
          <a:xfrm>
            <a:off x="3628938" y="2819031"/>
            <a:ext cx="18861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04" name="Google Shape;404;p27"/>
          <p:cNvSpPr txBox="1"/>
          <p:nvPr>
            <p:ph idx="4" type="subTitle"/>
          </p:nvPr>
        </p:nvSpPr>
        <p:spPr>
          <a:xfrm>
            <a:off x="3628938" y="2330644"/>
            <a:ext cx="1431600" cy="4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05" name="Google Shape;405;p27"/>
          <p:cNvSpPr txBox="1"/>
          <p:nvPr>
            <p:ph idx="5" type="subTitle"/>
          </p:nvPr>
        </p:nvSpPr>
        <p:spPr>
          <a:xfrm>
            <a:off x="6353850" y="2819031"/>
            <a:ext cx="17877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06" name="Google Shape;406;p27"/>
          <p:cNvSpPr txBox="1"/>
          <p:nvPr>
            <p:ph idx="6" type="subTitle"/>
          </p:nvPr>
        </p:nvSpPr>
        <p:spPr>
          <a:xfrm>
            <a:off x="6353850" y="2330644"/>
            <a:ext cx="1356900" cy="4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grpSp>
        <p:nvGrpSpPr>
          <p:cNvPr id="407" name="Google Shape;407;p27"/>
          <p:cNvGrpSpPr/>
          <p:nvPr/>
        </p:nvGrpSpPr>
        <p:grpSpPr>
          <a:xfrm>
            <a:off x="8786194" y="233025"/>
            <a:ext cx="100327" cy="100327"/>
            <a:chOff x="140500" y="1667650"/>
            <a:chExt cx="112500" cy="112500"/>
          </a:xfrm>
        </p:grpSpPr>
        <p:cxnSp>
          <p:nvCxnSpPr>
            <p:cNvPr id="408" name="Google Shape;408;p27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9" name="Google Shape;409;p27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10" name="Google Shape;410;p27"/>
          <p:cNvSpPr/>
          <p:nvPr/>
        </p:nvSpPr>
        <p:spPr>
          <a:xfrm>
            <a:off x="8496085" y="1128568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D36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7"/>
          <p:cNvSpPr/>
          <p:nvPr/>
        </p:nvSpPr>
        <p:spPr>
          <a:xfrm>
            <a:off x="6883810" y="1228768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D36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7"/>
          <p:cNvSpPr/>
          <p:nvPr/>
        </p:nvSpPr>
        <p:spPr>
          <a:xfrm>
            <a:off x="7067810" y="186043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D36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7"/>
          <p:cNvGrpSpPr/>
          <p:nvPr/>
        </p:nvGrpSpPr>
        <p:grpSpPr>
          <a:xfrm>
            <a:off x="7603269" y="653625"/>
            <a:ext cx="100327" cy="100327"/>
            <a:chOff x="140500" y="1667650"/>
            <a:chExt cx="112500" cy="112500"/>
          </a:xfrm>
        </p:grpSpPr>
        <p:cxnSp>
          <p:nvCxnSpPr>
            <p:cNvPr id="414" name="Google Shape;414;p27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5" name="Google Shape;415;p27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16" name="Google Shape;416;p27"/>
          <p:cNvGrpSpPr/>
          <p:nvPr/>
        </p:nvGrpSpPr>
        <p:grpSpPr>
          <a:xfrm>
            <a:off x="8685869" y="1977325"/>
            <a:ext cx="100327" cy="100328"/>
            <a:chOff x="140500" y="1667650"/>
            <a:chExt cx="112500" cy="112500"/>
          </a:xfrm>
        </p:grpSpPr>
        <p:cxnSp>
          <p:nvCxnSpPr>
            <p:cNvPr id="417" name="Google Shape;417;p27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8" name="Google Shape;418;p27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19" name="Google Shape;419;p27"/>
          <p:cNvGrpSpPr/>
          <p:nvPr/>
        </p:nvGrpSpPr>
        <p:grpSpPr>
          <a:xfrm>
            <a:off x="5349269" y="185987"/>
            <a:ext cx="100328" cy="100327"/>
            <a:chOff x="140500" y="1667650"/>
            <a:chExt cx="112500" cy="112500"/>
          </a:xfrm>
        </p:grpSpPr>
        <p:cxnSp>
          <p:nvCxnSpPr>
            <p:cNvPr id="420" name="Google Shape;420;p27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1" name="Google Shape;421;p27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CUSTOM_3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8"/>
          <p:cNvSpPr txBox="1"/>
          <p:nvPr>
            <p:ph type="title"/>
          </p:nvPr>
        </p:nvSpPr>
        <p:spPr>
          <a:xfrm>
            <a:off x="1169700" y="540000"/>
            <a:ext cx="725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4" name="Google Shape;424;p28"/>
          <p:cNvSpPr txBox="1"/>
          <p:nvPr>
            <p:ph idx="1" type="subTitle"/>
          </p:nvPr>
        </p:nvSpPr>
        <p:spPr>
          <a:xfrm>
            <a:off x="720000" y="2351425"/>
            <a:ext cx="2204100" cy="5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25" name="Google Shape;425;p28"/>
          <p:cNvSpPr txBox="1"/>
          <p:nvPr>
            <p:ph idx="2" type="subTitle"/>
          </p:nvPr>
        </p:nvSpPr>
        <p:spPr>
          <a:xfrm>
            <a:off x="720000" y="1867700"/>
            <a:ext cx="2204100" cy="4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9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26" name="Google Shape;426;p28"/>
          <p:cNvSpPr txBox="1"/>
          <p:nvPr>
            <p:ph idx="3" type="subTitle"/>
          </p:nvPr>
        </p:nvSpPr>
        <p:spPr>
          <a:xfrm>
            <a:off x="3469950" y="2351425"/>
            <a:ext cx="2204100" cy="5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27" name="Google Shape;427;p28"/>
          <p:cNvSpPr txBox="1"/>
          <p:nvPr>
            <p:ph idx="4" type="subTitle"/>
          </p:nvPr>
        </p:nvSpPr>
        <p:spPr>
          <a:xfrm>
            <a:off x="3469950" y="1867700"/>
            <a:ext cx="2204100" cy="4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9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28" name="Google Shape;428;p28"/>
          <p:cNvSpPr txBox="1"/>
          <p:nvPr>
            <p:ph idx="5" type="subTitle"/>
          </p:nvPr>
        </p:nvSpPr>
        <p:spPr>
          <a:xfrm>
            <a:off x="6219900" y="2351425"/>
            <a:ext cx="2204100" cy="5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29" name="Google Shape;429;p28"/>
          <p:cNvSpPr txBox="1"/>
          <p:nvPr>
            <p:ph idx="6" type="subTitle"/>
          </p:nvPr>
        </p:nvSpPr>
        <p:spPr>
          <a:xfrm>
            <a:off x="6219900" y="1867700"/>
            <a:ext cx="2204100" cy="4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9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30" name="Google Shape;430;p28"/>
          <p:cNvSpPr txBox="1"/>
          <p:nvPr>
            <p:ph idx="7" type="subTitle"/>
          </p:nvPr>
        </p:nvSpPr>
        <p:spPr>
          <a:xfrm>
            <a:off x="720000" y="4088100"/>
            <a:ext cx="2204100" cy="5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31" name="Google Shape;431;p28"/>
          <p:cNvSpPr txBox="1"/>
          <p:nvPr>
            <p:ph idx="8" type="subTitle"/>
          </p:nvPr>
        </p:nvSpPr>
        <p:spPr>
          <a:xfrm>
            <a:off x="720000" y="3604375"/>
            <a:ext cx="2204100" cy="4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9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32" name="Google Shape;432;p28"/>
          <p:cNvSpPr txBox="1"/>
          <p:nvPr>
            <p:ph idx="9" type="subTitle"/>
          </p:nvPr>
        </p:nvSpPr>
        <p:spPr>
          <a:xfrm>
            <a:off x="3469950" y="4088100"/>
            <a:ext cx="2204100" cy="5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33" name="Google Shape;433;p28"/>
          <p:cNvSpPr txBox="1"/>
          <p:nvPr>
            <p:ph idx="13" type="subTitle"/>
          </p:nvPr>
        </p:nvSpPr>
        <p:spPr>
          <a:xfrm>
            <a:off x="3469950" y="3604375"/>
            <a:ext cx="2204100" cy="4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9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34" name="Google Shape;434;p28"/>
          <p:cNvSpPr txBox="1"/>
          <p:nvPr>
            <p:ph idx="14" type="subTitle"/>
          </p:nvPr>
        </p:nvSpPr>
        <p:spPr>
          <a:xfrm>
            <a:off x="6219900" y="4088100"/>
            <a:ext cx="2204100" cy="5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35" name="Google Shape;435;p28"/>
          <p:cNvSpPr txBox="1"/>
          <p:nvPr>
            <p:ph idx="15" type="subTitle"/>
          </p:nvPr>
        </p:nvSpPr>
        <p:spPr>
          <a:xfrm>
            <a:off x="6219900" y="3604375"/>
            <a:ext cx="2204100" cy="4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9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ig numbers">
  <p:cSld name="CUSTOM_4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9"/>
          <p:cNvSpPr txBox="1"/>
          <p:nvPr>
            <p:ph hasCustomPrompt="1" type="title"/>
          </p:nvPr>
        </p:nvSpPr>
        <p:spPr>
          <a:xfrm>
            <a:off x="1280463" y="1980450"/>
            <a:ext cx="1422900" cy="70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8" name="Google Shape;438;p29"/>
          <p:cNvSpPr txBox="1"/>
          <p:nvPr>
            <p:ph idx="2" type="title"/>
          </p:nvPr>
        </p:nvSpPr>
        <p:spPr>
          <a:xfrm>
            <a:off x="1169625" y="540000"/>
            <a:ext cx="725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2D5DE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9" name="Google Shape;439;p29"/>
          <p:cNvSpPr txBox="1"/>
          <p:nvPr>
            <p:ph hasCustomPrompt="1" idx="3" type="title"/>
          </p:nvPr>
        </p:nvSpPr>
        <p:spPr>
          <a:xfrm>
            <a:off x="3860550" y="1980450"/>
            <a:ext cx="1422900" cy="70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0" name="Google Shape;440;p29"/>
          <p:cNvSpPr txBox="1"/>
          <p:nvPr>
            <p:ph hasCustomPrompt="1" idx="4" type="title"/>
          </p:nvPr>
        </p:nvSpPr>
        <p:spPr>
          <a:xfrm>
            <a:off x="6463225" y="1980450"/>
            <a:ext cx="1422900" cy="70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1" name="Google Shape;441;p29"/>
          <p:cNvSpPr txBox="1"/>
          <p:nvPr>
            <p:ph idx="1" type="subTitle"/>
          </p:nvPr>
        </p:nvSpPr>
        <p:spPr>
          <a:xfrm>
            <a:off x="889863" y="3830200"/>
            <a:ext cx="2204100" cy="5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42" name="Google Shape;442;p29"/>
          <p:cNvSpPr txBox="1"/>
          <p:nvPr>
            <p:ph idx="5" type="subTitle"/>
          </p:nvPr>
        </p:nvSpPr>
        <p:spPr>
          <a:xfrm>
            <a:off x="889863" y="3346475"/>
            <a:ext cx="2204100" cy="4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9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43" name="Google Shape;443;p29"/>
          <p:cNvSpPr txBox="1"/>
          <p:nvPr>
            <p:ph idx="6" type="subTitle"/>
          </p:nvPr>
        </p:nvSpPr>
        <p:spPr>
          <a:xfrm>
            <a:off x="3469950" y="3830200"/>
            <a:ext cx="2204100" cy="5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44" name="Google Shape;444;p29"/>
          <p:cNvSpPr txBox="1"/>
          <p:nvPr>
            <p:ph idx="7" type="subTitle"/>
          </p:nvPr>
        </p:nvSpPr>
        <p:spPr>
          <a:xfrm>
            <a:off x="3469950" y="3346475"/>
            <a:ext cx="2204100" cy="4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9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45" name="Google Shape;445;p29"/>
          <p:cNvSpPr txBox="1"/>
          <p:nvPr>
            <p:ph idx="8" type="subTitle"/>
          </p:nvPr>
        </p:nvSpPr>
        <p:spPr>
          <a:xfrm>
            <a:off x="6072625" y="3830200"/>
            <a:ext cx="2204100" cy="5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46" name="Google Shape;446;p29"/>
          <p:cNvSpPr txBox="1"/>
          <p:nvPr>
            <p:ph idx="9" type="subTitle"/>
          </p:nvPr>
        </p:nvSpPr>
        <p:spPr>
          <a:xfrm>
            <a:off x="6072625" y="3346475"/>
            <a:ext cx="2204100" cy="4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9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1800"/>
              <a:buFont typeface="Roboto Condensed"/>
              <a:buNone/>
              <a:defRPr b="1" sz="18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grpSp>
        <p:nvGrpSpPr>
          <p:cNvPr id="447" name="Google Shape;447;p29"/>
          <p:cNvGrpSpPr/>
          <p:nvPr/>
        </p:nvGrpSpPr>
        <p:grpSpPr>
          <a:xfrm>
            <a:off x="8786194" y="233025"/>
            <a:ext cx="100327" cy="100327"/>
            <a:chOff x="140500" y="1667650"/>
            <a:chExt cx="112500" cy="112500"/>
          </a:xfrm>
        </p:grpSpPr>
        <p:cxnSp>
          <p:nvCxnSpPr>
            <p:cNvPr id="448" name="Google Shape;448;p29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9" name="Google Shape;449;p29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50" name="Google Shape;450;p29"/>
          <p:cNvSpPr/>
          <p:nvPr/>
        </p:nvSpPr>
        <p:spPr>
          <a:xfrm>
            <a:off x="8496085" y="1128568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D36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29"/>
          <p:cNvSpPr/>
          <p:nvPr/>
        </p:nvSpPr>
        <p:spPr>
          <a:xfrm>
            <a:off x="6883810" y="1228768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D36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9"/>
          <p:cNvSpPr/>
          <p:nvPr/>
        </p:nvSpPr>
        <p:spPr>
          <a:xfrm>
            <a:off x="7067810" y="186043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D36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3" name="Google Shape;453;p29"/>
          <p:cNvGrpSpPr/>
          <p:nvPr/>
        </p:nvGrpSpPr>
        <p:grpSpPr>
          <a:xfrm>
            <a:off x="7603269" y="653625"/>
            <a:ext cx="100327" cy="100327"/>
            <a:chOff x="140500" y="1667650"/>
            <a:chExt cx="112500" cy="112500"/>
          </a:xfrm>
        </p:grpSpPr>
        <p:cxnSp>
          <p:nvCxnSpPr>
            <p:cNvPr id="454" name="Google Shape;454;p29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5" name="Google Shape;455;p29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56" name="Google Shape;456;p29"/>
          <p:cNvGrpSpPr/>
          <p:nvPr/>
        </p:nvGrpSpPr>
        <p:grpSpPr>
          <a:xfrm>
            <a:off x="8685869" y="1977325"/>
            <a:ext cx="100327" cy="100328"/>
            <a:chOff x="140500" y="1667650"/>
            <a:chExt cx="112500" cy="112500"/>
          </a:xfrm>
        </p:grpSpPr>
        <p:cxnSp>
          <p:nvCxnSpPr>
            <p:cNvPr id="457" name="Google Shape;457;p29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8" name="Google Shape;458;p29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59" name="Google Shape;459;p29"/>
          <p:cNvGrpSpPr/>
          <p:nvPr/>
        </p:nvGrpSpPr>
        <p:grpSpPr>
          <a:xfrm>
            <a:off x="5349269" y="185987"/>
            <a:ext cx="100328" cy="100327"/>
            <a:chOff x="140500" y="1667650"/>
            <a:chExt cx="112500" cy="112500"/>
          </a:xfrm>
        </p:grpSpPr>
        <p:cxnSp>
          <p:nvCxnSpPr>
            <p:cNvPr id="460" name="Google Shape;460;p29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1" name="Google Shape;461;p29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ig numbers 2">
  <p:cSld name="CUSTOM_5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0"/>
          <p:cNvSpPr txBox="1"/>
          <p:nvPr>
            <p:ph hasCustomPrompt="1" type="title"/>
          </p:nvPr>
        </p:nvSpPr>
        <p:spPr>
          <a:xfrm>
            <a:off x="1200713" y="1904663"/>
            <a:ext cx="1422900" cy="70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4" name="Google Shape;464;p30"/>
          <p:cNvSpPr txBox="1"/>
          <p:nvPr>
            <p:ph idx="2" type="title"/>
          </p:nvPr>
        </p:nvSpPr>
        <p:spPr>
          <a:xfrm>
            <a:off x="1169625" y="540000"/>
            <a:ext cx="725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2D5DE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5" name="Google Shape;465;p30"/>
          <p:cNvSpPr txBox="1"/>
          <p:nvPr>
            <p:ph idx="1" type="subTitle"/>
          </p:nvPr>
        </p:nvSpPr>
        <p:spPr>
          <a:xfrm>
            <a:off x="810113" y="4088100"/>
            <a:ext cx="2204100" cy="5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66" name="Google Shape;466;p30"/>
          <p:cNvSpPr txBox="1"/>
          <p:nvPr>
            <p:ph idx="3" type="subTitle"/>
          </p:nvPr>
        </p:nvSpPr>
        <p:spPr>
          <a:xfrm>
            <a:off x="810113" y="2880538"/>
            <a:ext cx="2204100" cy="4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67" name="Google Shape;467;p30"/>
          <p:cNvSpPr txBox="1"/>
          <p:nvPr>
            <p:ph hasCustomPrompt="1" idx="4" type="title"/>
          </p:nvPr>
        </p:nvSpPr>
        <p:spPr>
          <a:xfrm>
            <a:off x="3803388" y="1904663"/>
            <a:ext cx="1422900" cy="70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8" name="Google Shape;468;p30"/>
          <p:cNvSpPr txBox="1"/>
          <p:nvPr>
            <p:ph idx="5" type="subTitle"/>
          </p:nvPr>
        </p:nvSpPr>
        <p:spPr>
          <a:xfrm>
            <a:off x="3412788" y="4088100"/>
            <a:ext cx="2204100" cy="5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69" name="Google Shape;469;p30"/>
          <p:cNvSpPr txBox="1"/>
          <p:nvPr>
            <p:ph idx="6" type="subTitle"/>
          </p:nvPr>
        </p:nvSpPr>
        <p:spPr>
          <a:xfrm>
            <a:off x="3412788" y="2880538"/>
            <a:ext cx="2204100" cy="4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70" name="Google Shape;470;p30"/>
          <p:cNvSpPr txBox="1"/>
          <p:nvPr>
            <p:ph hasCustomPrompt="1" idx="7" type="title"/>
          </p:nvPr>
        </p:nvSpPr>
        <p:spPr>
          <a:xfrm>
            <a:off x="6520388" y="1904663"/>
            <a:ext cx="1422900" cy="70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1" name="Google Shape;471;p30"/>
          <p:cNvSpPr txBox="1"/>
          <p:nvPr>
            <p:ph idx="8" type="subTitle"/>
          </p:nvPr>
        </p:nvSpPr>
        <p:spPr>
          <a:xfrm>
            <a:off x="6129788" y="4088100"/>
            <a:ext cx="2204100" cy="5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72" name="Google Shape;472;p30"/>
          <p:cNvSpPr txBox="1"/>
          <p:nvPr>
            <p:ph idx="9" type="subTitle"/>
          </p:nvPr>
        </p:nvSpPr>
        <p:spPr>
          <a:xfrm>
            <a:off x="6129788" y="2880538"/>
            <a:ext cx="2204100" cy="4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"/>
              <a:buNone/>
              <a:defRPr b="1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grpSp>
        <p:nvGrpSpPr>
          <p:cNvPr id="473" name="Google Shape;473;p30"/>
          <p:cNvGrpSpPr/>
          <p:nvPr/>
        </p:nvGrpSpPr>
        <p:grpSpPr>
          <a:xfrm>
            <a:off x="8685869" y="1977325"/>
            <a:ext cx="100327" cy="100328"/>
            <a:chOff x="140500" y="1667650"/>
            <a:chExt cx="112500" cy="112500"/>
          </a:xfrm>
        </p:grpSpPr>
        <p:cxnSp>
          <p:nvCxnSpPr>
            <p:cNvPr id="474" name="Google Shape;474;p30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5" name="Google Shape;475;p30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76" name="Google Shape;476;p30"/>
          <p:cNvGrpSpPr/>
          <p:nvPr/>
        </p:nvGrpSpPr>
        <p:grpSpPr>
          <a:xfrm>
            <a:off x="8786194" y="233025"/>
            <a:ext cx="100327" cy="100327"/>
            <a:chOff x="140500" y="1667650"/>
            <a:chExt cx="112500" cy="112500"/>
          </a:xfrm>
        </p:grpSpPr>
        <p:cxnSp>
          <p:nvCxnSpPr>
            <p:cNvPr id="477" name="Google Shape;477;p30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8" name="Google Shape;478;p30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79" name="Google Shape;479;p30"/>
          <p:cNvSpPr/>
          <p:nvPr/>
        </p:nvSpPr>
        <p:spPr>
          <a:xfrm>
            <a:off x="8496085" y="1128568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D36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30"/>
          <p:cNvSpPr/>
          <p:nvPr/>
        </p:nvSpPr>
        <p:spPr>
          <a:xfrm>
            <a:off x="7067810" y="186043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D36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1" name="Google Shape;481;p30"/>
          <p:cNvGrpSpPr/>
          <p:nvPr/>
        </p:nvGrpSpPr>
        <p:grpSpPr>
          <a:xfrm>
            <a:off x="7603269" y="653625"/>
            <a:ext cx="100327" cy="100327"/>
            <a:chOff x="140500" y="1667650"/>
            <a:chExt cx="112500" cy="112500"/>
          </a:xfrm>
        </p:grpSpPr>
        <p:cxnSp>
          <p:nvCxnSpPr>
            <p:cNvPr id="482" name="Google Shape;482;p30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3" name="Google Shape;483;p30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84" name="Google Shape;484;p30"/>
          <p:cNvGrpSpPr/>
          <p:nvPr/>
        </p:nvGrpSpPr>
        <p:grpSpPr>
          <a:xfrm>
            <a:off x="5349269" y="185987"/>
            <a:ext cx="100328" cy="100327"/>
            <a:chOff x="140500" y="1667650"/>
            <a:chExt cx="112500" cy="112500"/>
          </a:xfrm>
        </p:grpSpPr>
        <p:cxnSp>
          <p:nvCxnSpPr>
            <p:cNvPr id="485" name="Google Shape;485;p30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6" name="Google Shape;486;p30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6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1"/>
          <p:cNvSpPr txBox="1"/>
          <p:nvPr>
            <p:ph type="ctrTitle"/>
          </p:nvPr>
        </p:nvSpPr>
        <p:spPr>
          <a:xfrm>
            <a:off x="711150" y="2049875"/>
            <a:ext cx="4050600" cy="20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5200"/>
              <a:buNone/>
              <a:defRPr b="1" sz="45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5200"/>
              <a:buNone/>
              <a:defRPr sz="5200">
                <a:solidFill>
                  <a:srgbClr val="2D5DE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5200"/>
              <a:buNone/>
              <a:defRPr sz="5200">
                <a:solidFill>
                  <a:srgbClr val="2D5DE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5200"/>
              <a:buNone/>
              <a:defRPr sz="5200">
                <a:solidFill>
                  <a:srgbClr val="2D5DE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5200"/>
              <a:buNone/>
              <a:defRPr sz="5200">
                <a:solidFill>
                  <a:srgbClr val="2D5DE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5200"/>
              <a:buNone/>
              <a:defRPr sz="5200">
                <a:solidFill>
                  <a:srgbClr val="2D5DE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5200"/>
              <a:buNone/>
              <a:defRPr sz="5200">
                <a:solidFill>
                  <a:srgbClr val="2D5DE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5200"/>
              <a:buNone/>
              <a:defRPr sz="5200">
                <a:solidFill>
                  <a:srgbClr val="2D5DE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5200"/>
              <a:buNone/>
              <a:defRPr sz="5200">
                <a:solidFill>
                  <a:srgbClr val="2D5DE2"/>
                </a:solidFill>
              </a:defRPr>
            </a:lvl9pPr>
          </a:lstStyle>
          <a:p/>
        </p:txBody>
      </p:sp>
      <p:grpSp>
        <p:nvGrpSpPr>
          <p:cNvPr id="489" name="Google Shape;489;p31"/>
          <p:cNvGrpSpPr/>
          <p:nvPr/>
        </p:nvGrpSpPr>
        <p:grpSpPr>
          <a:xfrm>
            <a:off x="529794" y="439675"/>
            <a:ext cx="100327" cy="100327"/>
            <a:chOff x="140500" y="1667650"/>
            <a:chExt cx="112500" cy="112500"/>
          </a:xfrm>
        </p:grpSpPr>
        <p:cxnSp>
          <p:nvCxnSpPr>
            <p:cNvPr id="490" name="Google Shape;490;p31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1" name="Google Shape;491;p31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92" name="Google Shape;492;p31"/>
          <p:cNvSpPr/>
          <p:nvPr/>
        </p:nvSpPr>
        <p:spPr>
          <a:xfrm>
            <a:off x="6286550" y="591994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D36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1"/>
          <p:cNvSpPr/>
          <p:nvPr/>
        </p:nvSpPr>
        <p:spPr>
          <a:xfrm>
            <a:off x="8068991" y="2604256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4" name="Google Shape;494;p31"/>
          <p:cNvGrpSpPr/>
          <p:nvPr/>
        </p:nvGrpSpPr>
        <p:grpSpPr>
          <a:xfrm>
            <a:off x="7422859" y="500195"/>
            <a:ext cx="100327" cy="100327"/>
            <a:chOff x="140500" y="1667650"/>
            <a:chExt cx="112500" cy="112500"/>
          </a:xfrm>
        </p:grpSpPr>
        <p:cxnSp>
          <p:nvCxnSpPr>
            <p:cNvPr id="495" name="Google Shape;495;p31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6" name="Google Shape;496;p31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97" name="Google Shape;497;p31"/>
          <p:cNvGrpSpPr/>
          <p:nvPr/>
        </p:nvGrpSpPr>
        <p:grpSpPr>
          <a:xfrm>
            <a:off x="8254858" y="3804248"/>
            <a:ext cx="100327" cy="100328"/>
            <a:chOff x="140500" y="1667650"/>
            <a:chExt cx="112500" cy="112500"/>
          </a:xfrm>
        </p:grpSpPr>
        <p:cxnSp>
          <p:nvCxnSpPr>
            <p:cNvPr id="498" name="Google Shape;498;p31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9" name="Google Shape;499;p31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00" name="Google Shape;500;p31"/>
          <p:cNvSpPr/>
          <p:nvPr/>
        </p:nvSpPr>
        <p:spPr>
          <a:xfrm>
            <a:off x="3310470" y="4603496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1" name="Google Shape;501;p31"/>
          <p:cNvGrpSpPr/>
          <p:nvPr/>
        </p:nvGrpSpPr>
        <p:grpSpPr>
          <a:xfrm>
            <a:off x="8516063" y="1530406"/>
            <a:ext cx="100327" cy="100327"/>
            <a:chOff x="140500" y="1667650"/>
            <a:chExt cx="112500" cy="112500"/>
          </a:xfrm>
        </p:grpSpPr>
        <p:cxnSp>
          <p:nvCxnSpPr>
            <p:cNvPr id="502" name="Google Shape;502;p31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3" name="Google Shape;503;p31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04" name="Google Shape;504;p31"/>
          <p:cNvSpPr/>
          <p:nvPr/>
        </p:nvSpPr>
        <p:spPr>
          <a:xfrm>
            <a:off x="8616395" y="304809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5" name="Google Shape;505;p31"/>
          <p:cNvGrpSpPr/>
          <p:nvPr/>
        </p:nvGrpSpPr>
        <p:grpSpPr>
          <a:xfrm>
            <a:off x="1357213" y="4765306"/>
            <a:ext cx="100328" cy="100328"/>
            <a:chOff x="140500" y="1667650"/>
            <a:chExt cx="112500" cy="112500"/>
          </a:xfrm>
        </p:grpSpPr>
        <p:cxnSp>
          <p:nvCxnSpPr>
            <p:cNvPr id="506" name="Google Shape;506;p31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7" name="Google Shape;507;p31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08" name="Google Shape;508;p31"/>
          <p:cNvSpPr/>
          <p:nvPr/>
        </p:nvSpPr>
        <p:spPr>
          <a:xfrm>
            <a:off x="8716600" y="4308844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D36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9" name="Google Shape;509;p31"/>
          <p:cNvGrpSpPr/>
          <p:nvPr/>
        </p:nvGrpSpPr>
        <p:grpSpPr>
          <a:xfrm>
            <a:off x="1777144" y="888150"/>
            <a:ext cx="100328" cy="100327"/>
            <a:chOff x="140500" y="1667650"/>
            <a:chExt cx="112500" cy="112500"/>
          </a:xfrm>
        </p:grpSpPr>
        <p:cxnSp>
          <p:nvCxnSpPr>
            <p:cNvPr id="510" name="Google Shape;510;p31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1" name="Google Shape;511;p31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12" name="Google Shape;512;p31"/>
          <p:cNvGrpSpPr/>
          <p:nvPr/>
        </p:nvGrpSpPr>
        <p:grpSpPr>
          <a:xfrm>
            <a:off x="3711219" y="304737"/>
            <a:ext cx="100328" cy="100327"/>
            <a:chOff x="140500" y="1667650"/>
            <a:chExt cx="112500" cy="112500"/>
          </a:xfrm>
        </p:grpSpPr>
        <p:cxnSp>
          <p:nvCxnSpPr>
            <p:cNvPr id="513" name="Google Shape;513;p31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4" name="Google Shape;514;p31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15" name="Google Shape;515;p31"/>
          <p:cNvGrpSpPr/>
          <p:nvPr/>
        </p:nvGrpSpPr>
        <p:grpSpPr>
          <a:xfrm>
            <a:off x="4888469" y="1430062"/>
            <a:ext cx="100328" cy="100327"/>
            <a:chOff x="140500" y="1667650"/>
            <a:chExt cx="112500" cy="112500"/>
          </a:xfrm>
        </p:grpSpPr>
        <p:cxnSp>
          <p:nvCxnSpPr>
            <p:cNvPr id="516" name="Google Shape;516;p31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7" name="Google Shape;517;p31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18" name="Google Shape;518;p31"/>
          <p:cNvSpPr/>
          <p:nvPr/>
        </p:nvSpPr>
        <p:spPr>
          <a:xfrm>
            <a:off x="302150" y="1588719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1"/>
          <p:cNvSpPr/>
          <p:nvPr/>
        </p:nvSpPr>
        <p:spPr>
          <a:xfrm>
            <a:off x="3210275" y="204594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1"/>
          <p:cNvSpPr/>
          <p:nvPr/>
        </p:nvSpPr>
        <p:spPr>
          <a:xfrm>
            <a:off x="529913" y="3079669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D36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1" name="Google Shape;521;p31"/>
          <p:cNvGrpSpPr/>
          <p:nvPr/>
        </p:nvGrpSpPr>
        <p:grpSpPr>
          <a:xfrm>
            <a:off x="302076" y="3967656"/>
            <a:ext cx="100328" cy="100328"/>
            <a:chOff x="140500" y="1667650"/>
            <a:chExt cx="112500" cy="112500"/>
          </a:xfrm>
        </p:grpSpPr>
        <p:cxnSp>
          <p:nvCxnSpPr>
            <p:cNvPr id="522" name="Google Shape;522;p31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3" name="Google Shape;523;p31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24" name="Google Shape;524;p31"/>
          <p:cNvGrpSpPr/>
          <p:nvPr/>
        </p:nvGrpSpPr>
        <p:grpSpPr>
          <a:xfrm>
            <a:off x="4920001" y="4664981"/>
            <a:ext cx="100328" cy="100328"/>
            <a:chOff x="140500" y="1667650"/>
            <a:chExt cx="112500" cy="112500"/>
          </a:xfrm>
        </p:grpSpPr>
        <p:cxnSp>
          <p:nvCxnSpPr>
            <p:cNvPr id="525" name="Google Shape;525;p31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6" name="Google Shape;526;p31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2">
  <p:cSld name="CUSTOM_7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2"/>
          <p:cNvSpPr txBox="1"/>
          <p:nvPr>
            <p:ph type="title"/>
          </p:nvPr>
        </p:nvSpPr>
        <p:spPr>
          <a:xfrm>
            <a:off x="1169625" y="540000"/>
            <a:ext cx="725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2D5DE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9" name="Google Shape;529;p32"/>
          <p:cNvSpPr txBox="1"/>
          <p:nvPr>
            <p:ph idx="1" type="subTitle"/>
          </p:nvPr>
        </p:nvSpPr>
        <p:spPr>
          <a:xfrm>
            <a:off x="720000" y="3832475"/>
            <a:ext cx="22998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30" name="Google Shape;530;p32"/>
          <p:cNvSpPr txBox="1"/>
          <p:nvPr>
            <p:ph idx="2" type="subTitle"/>
          </p:nvPr>
        </p:nvSpPr>
        <p:spPr>
          <a:xfrm>
            <a:off x="720000" y="2981450"/>
            <a:ext cx="2299800" cy="4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31" name="Google Shape;531;p32"/>
          <p:cNvSpPr txBox="1"/>
          <p:nvPr>
            <p:ph idx="3" type="subTitle"/>
          </p:nvPr>
        </p:nvSpPr>
        <p:spPr>
          <a:xfrm>
            <a:off x="3422100" y="3832475"/>
            <a:ext cx="22998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32" name="Google Shape;532;p32"/>
          <p:cNvSpPr txBox="1"/>
          <p:nvPr>
            <p:ph idx="4" type="subTitle"/>
          </p:nvPr>
        </p:nvSpPr>
        <p:spPr>
          <a:xfrm>
            <a:off x="3422100" y="2981450"/>
            <a:ext cx="2299800" cy="4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33" name="Google Shape;533;p32"/>
          <p:cNvSpPr txBox="1"/>
          <p:nvPr>
            <p:ph idx="5" type="subTitle"/>
          </p:nvPr>
        </p:nvSpPr>
        <p:spPr>
          <a:xfrm>
            <a:off x="6124200" y="3832475"/>
            <a:ext cx="22998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34" name="Google Shape;534;p32"/>
          <p:cNvSpPr txBox="1"/>
          <p:nvPr>
            <p:ph idx="6" type="subTitle"/>
          </p:nvPr>
        </p:nvSpPr>
        <p:spPr>
          <a:xfrm>
            <a:off x="6124200" y="2981450"/>
            <a:ext cx="2299800" cy="4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grpSp>
        <p:nvGrpSpPr>
          <p:cNvPr id="535" name="Google Shape;535;p32"/>
          <p:cNvGrpSpPr/>
          <p:nvPr/>
        </p:nvGrpSpPr>
        <p:grpSpPr>
          <a:xfrm>
            <a:off x="8786194" y="233025"/>
            <a:ext cx="100327" cy="100327"/>
            <a:chOff x="140500" y="1667650"/>
            <a:chExt cx="112500" cy="112500"/>
          </a:xfrm>
        </p:grpSpPr>
        <p:cxnSp>
          <p:nvCxnSpPr>
            <p:cNvPr id="536" name="Google Shape;536;p32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7" name="Google Shape;537;p32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38" name="Google Shape;538;p32"/>
          <p:cNvSpPr/>
          <p:nvPr/>
        </p:nvSpPr>
        <p:spPr>
          <a:xfrm>
            <a:off x="8496085" y="1128568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D36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2"/>
          <p:cNvSpPr/>
          <p:nvPr/>
        </p:nvSpPr>
        <p:spPr>
          <a:xfrm>
            <a:off x="7067810" y="186043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D36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0" name="Google Shape;540;p32"/>
          <p:cNvGrpSpPr/>
          <p:nvPr/>
        </p:nvGrpSpPr>
        <p:grpSpPr>
          <a:xfrm>
            <a:off x="7603269" y="653625"/>
            <a:ext cx="100327" cy="100327"/>
            <a:chOff x="140500" y="1667650"/>
            <a:chExt cx="112500" cy="112500"/>
          </a:xfrm>
        </p:grpSpPr>
        <p:cxnSp>
          <p:nvCxnSpPr>
            <p:cNvPr id="541" name="Google Shape;541;p32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2" name="Google Shape;542;p32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43" name="Google Shape;543;p32"/>
          <p:cNvGrpSpPr/>
          <p:nvPr/>
        </p:nvGrpSpPr>
        <p:grpSpPr>
          <a:xfrm>
            <a:off x="8886519" y="1626087"/>
            <a:ext cx="100327" cy="100327"/>
            <a:chOff x="140500" y="1667650"/>
            <a:chExt cx="112500" cy="112500"/>
          </a:xfrm>
        </p:grpSpPr>
        <p:cxnSp>
          <p:nvCxnSpPr>
            <p:cNvPr id="544" name="Google Shape;544;p32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5" name="Google Shape;545;p32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46" name="Google Shape;546;p32"/>
          <p:cNvGrpSpPr/>
          <p:nvPr/>
        </p:nvGrpSpPr>
        <p:grpSpPr>
          <a:xfrm>
            <a:off x="5349269" y="185987"/>
            <a:ext cx="100328" cy="100327"/>
            <a:chOff x="140500" y="1667650"/>
            <a:chExt cx="112500" cy="112500"/>
          </a:xfrm>
        </p:grpSpPr>
        <p:cxnSp>
          <p:nvCxnSpPr>
            <p:cNvPr id="547" name="Google Shape;547;p32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8" name="Google Shape;548;p32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">
    <p:bg>
      <p:bgPr>
        <a:solidFill>
          <a:srgbClr val="2D5DE2"/>
        </a:solid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3"/>
          <p:cNvSpPr txBox="1"/>
          <p:nvPr>
            <p:ph type="ctrTitle"/>
          </p:nvPr>
        </p:nvSpPr>
        <p:spPr>
          <a:xfrm>
            <a:off x="720000" y="692394"/>
            <a:ext cx="3852000" cy="10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None/>
              <a:defRPr b="1" sz="5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None/>
              <a:defRPr sz="47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None/>
              <a:defRPr sz="47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None/>
              <a:defRPr sz="47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None/>
              <a:defRPr sz="47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None/>
              <a:defRPr sz="47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None/>
              <a:defRPr sz="47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None/>
              <a:defRPr sz="47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None/>
              <a:defRPr sz="47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51" name="Google Shape;551;p33"/>
          <p:cNvSpPr txBox="1"/>
          <p:nvPr>
            <p:ph idx="1" type="subTitle"/>
          </p:nvPr>
        </p:nvSpPr>
        <p:spPr>
          <a:xfrm>
            <a:off x="720000" y="1756275"/>
            <a:ext cx="3852000" cy="3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Condensed"/>
              <a:buNone/>
              <a:defRPr b="1" sz="1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52" name="Google Shape;552;p33"/>
          <p:cNvSpPr txBox="1"/>
          <p:nvPr>
            <p:ph idx="2" type="subTitle"/>
          </p:nvPr>
        </p:nvSpPr>
        <p:spPr>
          <a:xfrm>
            <a:off x="720000" y="2159950"/>
            <a:ext cx="3852000" cy="9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53" name="Google Shape;553;p33"/>
          <p:cNvSpPr txBox="1"/>
          <p:nvPr/>
        </p:nvSpPr>
        <p:spPr>
          <a:xfrm>
            <a:off x="720000" y="3560425"/>
            <a:ext cx="3487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CREDITS:</a:t>
            </a:r>
            <a:r>
              <a:rPr lang="en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This presentation template was created by </a:t>
            </a:r>
            <a:r>
              <a:rPr b="1" lang="en" sz="1000">
                <a:solidFill>
                  <a:srgbClr val="FFFFFF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, including icons by </a:t>
            </a:r>
            <a:r>
              <a:rPr b="1" lang="en" sz="1000">
                <a:solidFill>
                  <a:srgbClr val="FFFFFF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, infographics &amp; images by </a:t>
            </a:r>
            <a:r>
              <a:rPr b="1" lang="en" sz="1000">
                <a:solidFill>
                  <a:srgbClr val="FFFFFF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and illustrations by </a:t>
            </a:r>
            <a:r>
              <a:rPr b="1" lang="en" sz="1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Stories</a:t>
            </a:r>
            <a:endParaRPr b="1" sz="10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554" name="Google Shape;554;p33"/>
          <p:cNvGrpSpPr/>
          <p:nvPr/>
        </p:nvGrpSpPr>
        <p:grpSpPr>
          <a:xfrm>
            <a:off x="4390919" y="348825"/>
            <a:ext cx="100328" cy="100327"/>
            <a:chOff x="140500" y="1667650"/>
            <a:chExt cx="112500" cy="112500"/>
          </a:xfrm>
        </p:grpSpPr>
        <p:cxnSp>
          <p:nvCxnSpPr>
            <p:cNvPr id="555" name="Google Shape;555;p33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6" name="Google Shape;556;p33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57" name="Google Shape;557;p33"/>
          <p:cNvSpPr/>
          <p:nvPr/>
        </p:nvSpPr>
        <p:spPr>
          <a:xfrm>
            <a:off x="461095" y="4419834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8" name="Google Shape;558;p33"/>
          <p:cNvGrpSpPr/>
          <p:nvPr/>
        </p:nvGrpSpPr>
        <p:grpSpPr>
          <a:xfrm>
            <a:off x="7422859" y="500195"/>
            <a:ext cx="100327" cy="100327"/>
            <a:chOff x="140500" y="1667650"/>
            <a:chExt cx="112500" cy="112500"/>
          </a:xfrm>
        </p:grpSpPr>
        <p:cxnSp>
          <p:nvCxnSpPr>
            <p:cNvPr id="559" name="Google Shape;559;p33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0" name="Google Shape;560;p33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61" name="Google Shape;561;p33"/>
          <p:cNvSpPr/>
          <p:nvPr/>
        </p:nvSpPr>
        <p:spPr>
          <a:xfrm>
            <a:off x="244720" y="1348771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2" name="Google Shape;562;p33"/>
          <p:cNvGrpSpPr/>
          <p:nvPr/>
        </p:nvGrpSpPr>
        <p:grpSpPr>
          <a:xfrm>
            <a:off x="190638" y="3935106"/>
            <a:ext cx="100327" cy="100328"/>
            <a:chOff x="140500" y="1667650"/>
            <a:chExt cx="112500" cy="112500"/>
          </a:xfrm>
        </p:grpSpPr>
        <p:cxnSp>
          <p:nvCxnSpPr>
            <p:cNvPr id="563" name="Google Shape;563;p33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4" name="Google Shape;564;p33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65" name="Google Shape;565;p33"/>
          <p:cNvSpPr/>
          <p:nvPr/>
        </p:nvSpPr>
        <p:spPr>
          <a:xfrm>
            <a:off x="2204520" y="311809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6" name="Google Shape;566;p33"/>
          <p:cNvGrpSpPr/>
          <p:nvPr/>
        </p:nvGrpSpPr>
        <p:grpSpPr>
          <a:xfrm>
            <a:off x="6464644" y="348825"/>
            <a:ext cx="100328" cy="100327"/>
            <a:chOff x="140500" y="1667650"/>
            <a:chExt cx="112500" cy="112500"/>
          </a:xfrm>
        </p:grpSpPr>
        <p:cxnSp>
          <p:nvCxnSpPr>
            <p:cNvPr id="567" name="Google Shape;567;p33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8" name="Google Shape;568;p33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69" name="Google Shape;569;p33"/>
          <p:cNvGrpSpPr/>
          <p:nvPr/>
        </p:nvGrpSpPr>
        <p:grpSpPr>
          <a:xfrm>
            <a:off x="517388" y="1895269"/>
            <a:ext cx="100328" cy="100328"/>
            <a:chOff x="140500" y="1667650"/>
            <a:chExt cx="112500" cy="112500"/>
          </a:xfrm>
        </p:grpSpPr>
        <p:cxnSp>
          <p:nvCxnSpPr>
            <p:cNvPr id="570" name="Google Shape;570;p33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1" name="Google Shape;571;p33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">
  <p:cSld name="TITLE_AND_BODY_1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4"/>
          <p:cNvSpPr txBox="1"/>
          <p:nvPr>
            <p:ph type="title"/>
          </p:nvPr>
        </p:nvSpPr>
        <p:spPr>
          <a:xfrm>
            <a:off x="1169625" y="540000"/>
            <a:ext cx="725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2D5DE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74" name="Google Shape;574;p34"/>
          <p:cNvSpPr txBox="1"/>
          <p:nvPr>
            <p:ph idx="1" type="body"/>
          </p:nvPr>
        </p:nvSpPr>
        <p:spPr>
          <a:xfrm>
            <a:off x="720000" y="1307575"/>
            <a:ext cx="7704000" cy="32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100">
                <a:solidFill>
                  <a:srgbClr val="1946C3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solidFill>
                  <a:srgbClr val="1946C3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solidFill>
                  <a:srgbClr val="1946C3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solidFill>
                  <a:srgbClr val="1946C3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solidFill>
                  <a:srgbClr val="1946C3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solidFill>
                  <a:srgbClr val="1946C3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>
                <a:solidFill>
                  <a:srgbClr val="1946C3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>
                <a:solidFill>
                  <a:srgbClr val="1946C3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>
                <a:solidFill>
                  <a:srgbClr val="1946C3"/>
                </a:solidFill>
              </a:defRPr>
            </a:lvl9pPr>
          </a:lstStyle>
          <a:p/>
        </p:txBody>
      </p:sp>
      <p:sp>
        <p:nvSpPr>
          <p:cNvPr id="575" name="Google Shape;57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76" name="Google Shape;576;p34"/>
          <p:cNvGrpSpPr/>
          <p:nvPr/>
        </p:nvGrpSpPr>
        <p:grpSpPr>
          <a:xfrm>
            <a:off x="8786194" y="233025"/>
            <a:ext cx="100327" cy="100327"/>
            <a:chOff x="140500" y="1667650"/>
            <a:chExt cx="112500" cy="112500"/>
          </a:xfrm>
        </p:grpSpPr>
        <p:cxnSp>
          <p:nvCxnSpPr>
            <p:cNvPr id="577" name="Google Shape;577;p34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8" name="Google Shape;578;p34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79" name="Google Shape;579;p34"/>
          <p:cNvSpPr/>
          <p:nvPr/>
        </p:nvSpPr>
        <p:spPr>
          <a:xfrm>
            <a:off x="8496085" y="1128568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D36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34"/>
          <p:cNvSpPr/>
          <p:nvPr/>
        </p:nvSpPr>
        <p:spPr>
          <a:xfrm>
            <a:off x="7067810" y="186043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D36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1" name="Google Shape;581;p34"/>
          <p:cNvGrpSpPr/>
          <p:nvPr/>
        </p:nvGrpSpPr>
        <p:grpSpPr>
          <a:xfrm>
            <a:off x="7603269" y="653625"/>
            <a:ext cx="100327" cy="100327"/>
            <a:chOff x="140500" y="1667650"/>
            <a:chExt cx="112500" cy="112500"/>
          </a:xfrm>
        </p:grpSpPr>
        <p:cxnSp>
          <p:nvCxnSpPr>
            <p:cNvPr id="582" name="Google Shape;582;p34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3" name="Google Shape;583;p34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84" name="Google Shape;584;p34"/>
          <p:cNvGrpSpPr/>
          <p:nvPr/>
        </p:nvGrpSpPr>
        <p:grpSpPr>
          <a:xfrm>
            <a:off x="8685869" y="1977325"/>
            <a:ext cx="100327" cy="100328"/>
            <a:chOff x="140500" y="1667650"/>
            <a:chExt cx="112500" cy="112500"/>
          </a:xfrm>
        </p:grpSpPr>
        <p:cxnSp>
          <p:nvCxnSpPr>
            <p:cNvPr id="585" name="Google Shape;585;p34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6" name="Google Shape;586;p34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87" name="Google Shape;587;p34"/>
          <p:cNvGrpSpPr/>
          <p:nvPr/>
        </p:nvGrpSpPr>
        <p:grpSpPr>
          <a:xfrm>
            <a:off x="5349269" y="185987"/>
            <a:ext cx="100328" cy="100327"/>
            <a:chOff x="140500" y="1667650"/>
            <a:chExt cx="112500" cy="112500"/>
          </a:xfrm>
        </p:grpSpPr>
        <p:cxnSp>
          <p:nvCxnSpPr>
            <p:cNvPr id="588" name="Google Shape;588;p34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9" name="Google Shape;589;p34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D366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90" name="Google Shape;590;p34"/>
          <p:cNvSpPr/>
          <p:nvPr/>
        </p:nvSpPr>
        <p:spPr>
          <a:xfrm>
            <a:off x="6883810" y="1228768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D36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 01">
  <p:cSld name="TITLE_AND_BODY_2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35"/>
          <p:cNvSpPr/>
          <p:nvPr/>
        </p:nvSpPr>
        <p:spPr>
          <a:xfrm>
            <a:off x="6501975" y="-22200"/>
            <a:ext cx="2642100" cy="5187900"/>
          </a:xfrm>
          <a:prstGeom prst="rect">
            <a:avLst/>
          </a:prstGeom>
          <a:solidFill>
            <a:srgbClr val="2D5D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3" name="Google Shape;593;p35"/>
          <p:cNvGrpSpPr/>
          <p:nvPr/>
        </p:nvGrpSpPr>
        <p:grpSpPr>
          <a:xfrm>
            <a:off x="8786194" y="233025"/>
            <a:ext cx="100327" cy="100327"/>
            <a:chOff x="140500" y="1667650"/>
            <a:chExt cx="112500" cy="112500"/>
          </a:xfrm>
        </p:grpSpPr>
        <p:cxnSp>
          <p:nvCxnSpPr>
            <p:cNvPr id="594" name="Google Shape;594;p35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5" name="Google Shape;595;p35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96" name="Google Shape;596;p35"/>
          <p:cNvSpPr/>
          <p:nvPr/>
        </p:nvSpPr>
        <p:spPr>
          <a:xfrm>
            <a:off x="8496085" y="1128568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35"/>
          <p:cNvSpPr/>
          <p:nvPr/>
        </p:nvSpPr>
        <p:spPr>
          <a:xfrm>
            <a:off x="6883810" y="1304968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5"/>
          <p:cNvSpPr/>
          <p:nvPr/>
        </p:nvSpPr>
        <p:spPr>
          <a:xfrm>
            <a:off x="7067810" y="186043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9" name="Google Shape;599;p35"/>
          <p:cNvGrpSpPr/>
          <p:nvPr/>
        </p:nvGrpSpPr>
        <p:grpSpPr>
          <a:xfrm>
            <a:off x="7603269" y="653625"/>
            <a:ext cx="100327" cy="100327"/>
            <a:chOff x="140500" y="1667650"/>
            <a:chExt cx="112500" cy="112500"/>
          </a:xfrm>
        </p:grpSpPr>
        <p:cxnSp>
          <p:nvCxnSpPr>
            <p:cNvPr id="600" name="Google Shape;600;p35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1" name="Google Shape;601;p35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02" name="Google Shape;602;p35"/>
          <p:cNvGrpSpPr/>
          <p:nvPr/>
        </p:nvGrpSpPr>
        <p:grpSpPr>
          <a:xfrm>
            <a:off x="6692169" y="4761775"/>
            <a:ext cx="100327" cy="100328"/>
            <a:chOff x="140500" y="1667650"/>
            <a:chExt cx="112500" cy="112500"/>
          </a:xfrm>
        </p:grpSpPr>
        <p:cxnSp>
          <p:nvCxnSpPr>
            <p:cNvPr id="603" name="Google Shape;603;p35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4" name="Google Shape;604;p35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05" name="Google Shape;605;p35"/>
          <p:cNvSpPr/>
          <p:nvPr/>
        </p:nvSpPr>
        <p:spPr>
          <a:xfrm>
            <a:off x="7869648" y="4661568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6" name="Google Shape;606;p35"/>
          <p:cNvGrpSpPr/>
          <p:nvPr/>
        </p:nvGrpSpPr>
        <p:grpSpPr>
          <a:xfrm>
            <a:off x="8745794" y="4862100"/>
            <a:ext cx="100327" cy="100327"/>
            <a:chOff x="140500" y="1667650"/>
            <a:chExt cx="112500" cy="112500"/>
          </a:xfrm>
        </p:grpSpPr>
        <p:cxnSp>
          <p:nvCxnSpPr>
            <p:cNvPr id="607" name="Google Shape;607;p35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8" name="Google Shape;608;p35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09" name="Google Shape;609;p35"/>
          <p:cNvSpPr/>
          <p:nvPr/>
        </p:nvSpPr>
        <p:spPr>
          <a:xfrm>
            <a:off x="7998535" y="1899393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0" name="Google Shape;610;p35"/>
          <p:cNvGrpSpPr/>
          <p:nvPr/>
        </p:nvGrpSpPr>
        <p:grpSpPr>
          <a:xfrm>
            <a:off x="8745794" y="2521587"/>
            <a:ext cx="100327" cy="100328"/>
            <a:chOff x="140500" y="1667650"/>
            <a:chExt cx="112500" cy="112500"/>
          </a:xfrm>
        </p:grpSpPr>
        <p:cxnSp>
          <p:nvCxnSpPr>
            <p:cNvPr id="611" name="Google Shape;611;p35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2" name="Google Shape;612;p35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13" name="Google Shape;613;p35"/>
          <p:cNvGrpSpPr/>
          <p:nvPr/>
        </p:nvGrpSpPr>
        <p:grpSpPr>
          <a:xfrm>
            <a:off x="8596269" y="3888062"/>
            <a:ext cx="100327" cy="100328"/>
            <a:chOff x="140500" y="1667650"/>
            <a:chExt cx="112500" cy="112500"/>
          </a:xfrm>
        </p:grpSpPr>
        <p:cxnSp>
          <p:nvCxnSpPr>
            <p:cNvPr id="614" name="Google Shape;614;p35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5" name="Google Shape;615;p35"/>
            <p:cNvCxnSpPr/>
            <p:nvPr/>
          </p:nvCxnSpPr>
          <p:spPr>
            <a:xfrm>
              <a:off x="196750" y="1667650"/>
              <a:ext cx="0" cy="112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16" name="Google Shape;616;p35"/>
          <p:cNvSpPr/>
          <p:nvPr/>
        </p:nvSpPr>
        <p:spPr>
          <a:xfrm>
            <a:off x="8290098" y="3630368"/>
            <a:ext cx="100200" cy="1002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35"/>
          <p:cNvSpPr txBox="1"/>
          <p:nvPr>
            <p:ph type="title"/>
          </p:nvPr>
        </p:nvSpPr>
        <p:spPr>
          <a:xfrm>
            <a:off x="1169625" y="540000"/>
            <a:ext cx="725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2D5DE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18" name="Google Shape;618;p35"/>
          <p:cNvSpPr txBox="1"/>
          <p:nvPr>
            <p:ph idx="1" type="subTitle"/>
          </p:nvPr>
        </p:nvSpPr>
        <p:spPr>
          <a:xfrm>
            <a:off x="731900" y="1434550"/>
            <a:ext cx="4596300" cy="31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 02">
  <p:cSld name="TITLE_AND_BODY_3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6"/>
          <p:cNvSpPr txBox="1"/>
          <p:nvPr>
            <p:ph type="title"/>
          </p:nvPr>
        </p:nvSpPr>
        <p:spPr>
          <a:xfrm>
            <a:off x="1169625" y="540000"/>
            <a:ext cx="725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2D5DE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21" name="Google Shape;621;p36"/>
          <p:cNvSpPr txBox="1"/>
          <p:nvPr>
            <p:ph idx="1" type="subTitle"/>
          </p:nvPr>
        </p:nvSpPr>
        <p:spPr>
          <a:xfrm>
            <a:off x="731900" y="1434550"/>
            <a:ext cx="4596300" cy="31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1C4587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8"/>
          <p:cNvSpPr/>
          <p:nvPr/>
        </p:nvSpPr>
        <p:spPr>
          <a:xfrm>
            <a:off x="319350" y="243900"/>
            <a:ext cx="8505300" cy="4655700"/>
          </a:xfrm>
          <a:prstGeom prst="rect">
            <a:avLst/>
          </a:prstGeom>
          <a:noFill/>
          <a:ln cap="flat" cmpd="sng" w="3810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8"/>
          <p:cNvSpPr txBox="1"/>
          <p:nvPr>
            <p:ph type="ctrTitle"/>
          </p:nvPr>
        </p:nvSpPr>
        <p:spPr>
          <a:xfrm>
            <a:off x="1589700" y="2044500"/>
            <a:ext cx="5964600" cy="182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28" name="Google Shape;628;p38"/>
          <p:cNvSpPr txBox="1"/>
          <p:nvPr>
            <p:ph idx="1" type="subTitle"/>
          </p:nvPr>
        </p:nvSpPr>
        <p:spPr>
          <a:xfrm>
            <a:off x="1753050" y="3757375"/>
            <a:ext cx="563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1C4587"/>
        </a:solidFill>
      </p:bgPr>
    </p:bg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0" name="Google Shape;630;p39"/>
          <p:cNvGrpSpPr/>
          <p:nvPr/>
        </p:nvGrpSpPr>
        <p:grpSpPr>
          <a:xfrm>
            <a:off x="-259862" y="786553"/>
            <a:ext cx="1443946" cy="721968"/>
            <a:chOff x="311697" y="-12"/>
            <a:chExt cx="4437449" cy="2218709"/>
          </a:xfrm>
        </p:grpSpPr>
        <p:sp>
          <p:nvSpPr>
            <p:cNvPr id="631" name="Google Shape;631;p39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9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9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9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9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9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9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9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9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9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9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9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9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9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9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9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9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9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9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9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9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9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9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9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9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9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9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9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9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9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9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9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9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9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9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9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9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9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9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9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9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9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9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9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9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9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9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9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9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9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9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9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9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9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9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9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9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9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9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9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9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9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9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9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9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9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9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9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9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9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9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9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9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9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9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9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9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9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9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9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9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9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9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9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9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9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9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9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9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9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9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9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9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9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9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9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9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9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9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9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9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9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9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9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9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9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9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9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9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9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9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9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9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9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9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9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9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9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9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9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9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9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9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9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9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9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9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9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9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9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9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9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9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9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9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9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9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9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9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9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9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9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9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9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9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9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9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9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9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9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9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9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9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9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9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9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9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9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9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9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9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9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9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9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9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9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9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9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9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9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9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9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9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9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9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9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9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9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9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9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9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9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9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9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9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9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9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9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9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9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9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9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9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9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9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9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9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9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9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9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9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9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9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9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9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9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9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9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9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9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9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9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9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9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9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9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9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9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9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9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9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9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9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9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9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9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9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9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9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9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9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9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9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9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9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9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9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9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9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9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9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9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9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9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9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9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9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9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9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9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9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9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9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9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0" name="Google Shape;960;p39"/>
          <p:cNvGrpSpPr/>
          <p:nvPr/>
        </p:nvGrpSpPr>
        <p:grpSpPr>
          <a:xfrm>
            <a:off x="7969738" y="1388253"/>
            <a:ext cx="1443946" cy="721968"/>
            <a:chOff x="311697" y="-12"/>
            <a:chExt cx="4437449" cy="2218709"/>
          </a:xfrm>
        </p:grpSpPr>
        <p:sp>
          <p:nvSpPr>
            <p:cNvPr id="961" name="Google Shape;961;p39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9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9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9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9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9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9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9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9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9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9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9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9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9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9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9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9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9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9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9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9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9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9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9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9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9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9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9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9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9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9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9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9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9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9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9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9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9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9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9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9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9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9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9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9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9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9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9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9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9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9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9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9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9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9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9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9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9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9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9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9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9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9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9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9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9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9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9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9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9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9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9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9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9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9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9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9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9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9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9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9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9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9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9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9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9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9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39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39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39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9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39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39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39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39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9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9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39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39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9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9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9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39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9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39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39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39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39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39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39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9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9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9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39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9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9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39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9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39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39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39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39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39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9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9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9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9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9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9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39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9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9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39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39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9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9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9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9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9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9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9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9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9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9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9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9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9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9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9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9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9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9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9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9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9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9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9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9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39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9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9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39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39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9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9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9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39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39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39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9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9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39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9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9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9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39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39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39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39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9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9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9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9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39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39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9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39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39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39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39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39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39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39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39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39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39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39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39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39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39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39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39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39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39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39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39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39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9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9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9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39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39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39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39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39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39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39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39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39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39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39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39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39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39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39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39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39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39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39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39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39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39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39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39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39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39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39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39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39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39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39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39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39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39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39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39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39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39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39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39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39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9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9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9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39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9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9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39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9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9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39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9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9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39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39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39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39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39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39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39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9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9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39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39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39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9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9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39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39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9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39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39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9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39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39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39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39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39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9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39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39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39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39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39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39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39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39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39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39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9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39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39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39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39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39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9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9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39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39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39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39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39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39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39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39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39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39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39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9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39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39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9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9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9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9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39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39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39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39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0" name="Google Shape;1290;p39"/>
          <p:cNvGrpSpPr/>
          <p:nvPr/>
        </p:nvGrpSpPr>
        <p:grpSpPr>
          <a:xfrm>
            <a:off x="-98650" y="3310126"/>
            <a:ext cx="9242700" cy="2002824"/>
            <a:chOff x="-98650" y="3310126"/>
            <a:chExt cx="9242700" cy="2002824"/>
          </a:xfrm>
        </p:grpSpPr>
        <p:grpSp>
          <p:nvGrpSpPr>
            <p:cNvPr id="1291" name="Google Shape;1291;p39"/>
            <p:cNvGrpSpPr/>
            <p:nvPr/>
          </p:nvGrpSpPr>
          <p:grpSpPr>
            <a:xfrm>
              <a:off x="2788951" y="3310126"/>
              <a:ext cx="831787" cy="721972"/>
              <a:chOff x="2788951" y="3310126"/>
              <a:chExt cx="831787" cy="721972"/>
            </a:xfrm>
          </p:grpSpPr>
          <p:sp>
            <p:nvSpPr>
              <p:cNvPr id="1292" name="Google Shape;1292;p39"/>
              <p:cNvSpPr/>
              <p:nvPr/>
            </p:nvSpPr>
            <p:spPr>
              <a:xfrm>
                <a:off x="3412729" y="3947714"/>
                <a:ext cx="110973" cy="84385"/>
              </a:xfrm>
              <a:custGeom>
                <a:rect b="b" l="l" r="r" t="t"/>
                <a:pathLst>
                  <a:path extrusionOk="0" h="2416" w="3177">
                    <a:moveTo>
                      <a:pt x="1" y="1"/>
                    </a:moveTo>
                    <a:lnTo>
                      <a:pt x="1" y="2415"/>
                    </a:lnTo>
                    <a:lnTo>
                      <a:pt x="3176" y="2415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39"/>
              <p:cNvSpPr/>
              <p:nvPr/>
            </p:nvSpPr>
            <p:spPr>
              <a:xfrm>
                <a:off x="3315694" y="3947714"/>
                <a:ext cx="97070" cy="84385"/>
              </a:xfrm>
              <a:custGeom>
                <a:rect b="b" l="l" r="r" t="t"/>
                <a:pathLst>
                  <a:path extrusionOk="0" h="2416" w="2779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39"/>
              <p:cNvSpPr/>
              <p:nvPr/>
            </p:nvSpPr>
            <p:spPr>
              <a:xfrm>
                <a:off x="3204826" y="3947714"/>
                <a:ext cx="110903" cy="84385"/>
              </a:xfrm>
              <a:custGeom>
                <a:rect b="b" l="l" r="r" t="t"/>
                <a:pathLst>
                  <a:path extrusionOk="0" h="2416" w="3175">
                    <a:moveTo>
                      <a:pt x="0" y="1"/>
                    </a:moveTo>
                    <a:lnTo>
                      <a:pt x="0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39"/>
              <p:cNvSpPr/>
              <p:nvPr/>
            </p:nvSpPr>
            <p:spPr>
              <a:xfrm>
                <a:off x="3107791" y="3947714"/>
                <a:ext cx="97070" cy="84385"/>
              </a:xfrm>
              <a:custGeom>
                <a:rect b="b" l="l" r="r" t="t"/>
                <a:pathLst>
                  <a:path extrusionOk="0" h="2416" w="2779">
                    <a:moveTo>
                      <a:pt x="0" y="1"/>
                    </a:moveTo>
                    <a:lnTo>
                      <a:pt x="0" y="2415"/>
                    </a:lnTo>
                    <a:lnTo>
                      <a:pt x="2778" y="2415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39"/>
              <p:cNvSpPr/>
              <p:nvPr/>
            </p:nvSpPr>
            <p:spPr>
              <a:xfrm>
                <a:off x="2996888" y="3947714"/>
                <a:ext cx="110938" cy="84385"/>
              </a:xfrm>
              <a:custGeom>
                <a:rect b="b" l="l" r="r" t="t"/>
                <a:pathLst>
                  <a:path extrusionOk="0" h="2416" w="3176">
                    <a:moveTo>
                      <a:pt x="1" y="1"/>
                    </a:moveTo>
                    <a:lnTo>
                      <a:pt x="1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39"/>
              <p:cNvSpPr/>
              <p:nvPr/>
            </p:nvSpPr>
            <p:spPr>
              <a:xfrm>
                <a:off x="2899853" y="3947714"/>
                <a:ext cx="97070" cy="84385"/>
              </a:xfrm>
              <a:custGeom>
                <a:rect b="b" l="l" r="r" t="t"/>
                <a:pathLst>
                  <a:path extrusionOk="0" h="2416" w="2779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39"/>
              <p:cNvSpPr/>
              <p:nvPr/>
            </p:nvSpPr>
            <p:spPr>
              <a:xfrm>
                <a:off x="3412729" y="3836850"/>
                <a:ext cx="110973" cy="110895"/>
              </a:xfrm>
              <a:custGeom>
                <a:rect b="b" l="l" r="r" t="t"/>
                <a:pathLst>
                  <a:path extrusionOk="0" h="3175" w="3177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39"/>
              <p:cNvSpPr/>
              <p:nvPr/>
            </p:nvSpPr>
            <p:spPr>
              <a:xfrm>
                <a:off x="3315694" y="3836850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39"/>
              <p:cNvSpPr/>
              <p:nvPr/>
            </p:nvSpPr>
            <p:spPr>
              <a:xfrm>
                <a:off x="3204826" y="3836850"/>
                <a:ext cx="110903" cy="110895"/>
              </a:xfrm>
              <a:custGeom>
                <a:rect b="b" l="l" r="r" t="t"/>
                <a:pathLst>
                  <a:path extrusionOk="0" h="3175" w="3175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39"/>
              <p:cNvSpPr/>
              <p:nvPr/>
            </p:nvSpPr>
            <p:spPr>
              <a:xfrm>
                <a:off x="3107791" y="3836850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39"/>
              <p:cNvSpPr/>
              <p:nvPr/>
            </p:nvSpPr>
            <p:spPr>
              <a:xfrm>
                <a:off x="2996888" y="3836850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39"/>
              <p:cNvSpPr/>
              <p:nvPr/>
            </p:nvSpPr>
            <p:spPr>
              <a:xfrm>
                <a:off x="2899853" y="3836850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39"/>
              <p:cNvSpPr/>
              <p:nvPr/>
            </p:nvSpPr>
            <p:spPr>
              <a:xfrm>
                <a:off x="3412729" y="3739819"/>
                <a:ext cx="110973" cy="97064"/>
              </a:xfrm>
              <a:custGeom>
                <a:rect b="b" l="l" r="r" t="t"/>
                <a:pathLst>
                  <a:path extrusionOk="0" h="2779" w="3177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39"/>
              <p:cNvSpPr/>
              <p:nvPr/>
            </p:nvSpPr>
            <p:spPr>
              <a:xfrm>
                <a:off x="3315694" y="3739819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39"/>
              <p:cNvSpPr/>
              <p:nvPr/>
            </p:nvSpPr>
            <p:spPr>
              <a:xfrm>
                <a:off x="3204826" y="3739819"/>
                <a:ext cx="110903" cy="97064"/>
              </a:xfrm>
              <a:custGeom>
                <a:rect b="b" l="l" r="r" t="t"/>
                <a:pathLst>
                  <a:path extrusionOk="0" h="2779" w="3175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39"/>
              <p:cNvSpPr/>
              <p:nvPr/>
            </p:nvSpPr>
            <p:spPr>
              <a:xfrm>
                <a:off x="3107791" y="3739819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39"/>
              <p:cNvSpPr/>
              <p:nvPr/>
            </p:nvSpPr>
            <p:spPr>
              <a:xfrm>
                <a:off x="2996888" y="3739819"/>
                <a:ext cx="110938" cy="97064"/>
              </a:xfrm>
              <a:custGeom>
                <a:rect b="b" l="l" r="r" t="t"/>
                <a:pathLst>
                  <a:path extrusionOk="0" h="2779" w="3176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39"/>
              <p:cNvSpPr/>
              <p:nvPr/>
            </p:nvSpPr>
            <p:spPr>
              <a:xfrm>
                <a:off x="2899853" y="3739819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39"/>
              <p:cNvSpPr/>
              <p:nvPr/>
            </p:nvSpPr>
            <p:spPr>
              <a:xfrm>
                <a:off x="3412729" y="3628885"/>
                <a:ext cx="110973" cy="110965"/>
              </a:xfrm>
              <a:custGeom>
                <a:rect b="b" l="l" r="r" t="t"/>
                <a:pathLst>
                  <a:path extrusionOk="0" h="3177" w="3177">
                    <a:moveTo>
                      <a:pt x="1" y="1"/>
                    </a:moveTo>
                    <a:lnTo>
                      <a:pt x="1" y="3176"/>
                    </a:lnTo>
                    <a:lnTo>
                      <a:pt x="3176" y="3176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39"/>
              <p:cNvSpPr/>
              <p:nvPr/>
            </p:nvSpPr>
            <p:spPr>
              <a:xfrm>
                <a:off x="3315694" y="3628885"/>
                <a:ext cx="97070" cy="110965"/>
              </a:xfrm>
              <a:custGeom>
                <a:rect b="b" l="l" r="r" t="t"/>
                <a:pathLst>
                  <a:path extrusionOk="0" h="3177" w="2779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39"/>
              <p:cNvSpPr/>
              <p:nvPr/>
            </p:nvSpPr>
            <p:spPr>
              <a:xfrm>
                <a:off x="3204826" y="3628885"/>
                <a:ext cx="110903" cy="110965"/>
              </a:xfrm>
              <a:custGeom>
                <a:rect b="b" l="l" r="r" t="t"/>
                <a:pathLst>
                  <a:path extrusionOk="0" h="3177" w="3175">
                    <a:moveTo>
                      <a:pt x="0" y="1"/>
                    </a:moveTo>
                    <a:lnTo>
                      <a:pt x="0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39"/>
              <p:cNvSpPr/>
              <p:nvPr/>
            </p:nvSpPr>
            <p:spPr>
              <a:xfrm>
                <a:off x="3107791" y="3628885"/>
                <a:ext cx="97070" cy="110965"/>
              </a:xfrm>
              <a:custGeom>
                <a:rect b="b" l="l" r="r" t="t"/>
                <a:pathLst>
                  <a:path extrusionOk="0" h="3177" w="2779">
                    <a:moveTo>
                      <a:pt x="0" y="1"/>
                    </a:moveTo>
                    <a:lnTo>
                      <a:pt x="0" y="3176"/>
                    </a:lnTo>
                    <a:lnTo>
                      <a:pt x="2778" y="3176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39"/>
              <p:cNvSpPr/>
              <p:nvPr/>
            </p:nvSpPr>
            <p:spPr>
              <a:xfrm>
                <a:off x="2996888" y="3628885"/>
                <a:ext cx="110938" cy="110965"/>
              </a:xfrm>
              <a:custGeom>
                <a:rect b="b" l="l" r="r" t="t"/>
                <a:pathLst>
                  <a:path extrusionOk="0" h="3177" w="3176">
                    <a:moveTo>
                      <a:pt x="1" y="1"/>
                    </a:moveTo>
                    <a:lnTo>
                      <a:pt x="1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39"/>
              <p:cNvSpPr/>
              <p:nvPr/>
            </p:nvSpPr>
            <p:spPr>
              <a:xfrm>
                <a:off x="2899853" y="3628885"/>
                <a:ext cx="97070" cy="110965"/>
              </a:xfrm>
              <a:custGeom>
                <a:rect b="b" l="l" r="r" t="t"/>
                <a:pathLst>
                  <a:path extrusionOk="0" h="3177" w="2779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39"/>
              <p:cNvSpPr/>
              <p:nvPr/>
            </p:nvSpPr>
            <p:spPr>
              <a:xfrm>
                <a:off x="3523667" y="3518022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262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39"/>
              <p:cNvSpPr/>
              <p:nvPr/>
            </p:nvSpPr>
            <p:spPr>
              <a:xfrm>
                <a:off x="3412729" y="3518022"/>
                <a:ext cx="110973" cy="110895"/>
              </a:xfrm>
              <a:custGeom>
                <a:rect b="b" l="l" r="r" t="t"/>
                <a:pathLst>
                  <a:path extrusionOk="0" h="3175" w="3177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39"/>
              <p:cNvSpPr/>
              <p:nvPr/>
            </p:nvSpPr>
            <p:spPr>
              <a:xfrm>
                <a:off x="3315694" y="3518022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39"/>
              <p:cNvSpPr/>
              <p:nvPr/>
            </p:nvSpPr>
            <p:spPr>
              <a:xfrm>
                <a:off x="3204826" y="3518022"/>
                <a:ext cx="110903" cy="110895"/>
              </a:xfrm>
              <a:custGeom>
                <a:rect b="b" l="l" r="r" t="t"/>
                <a:pathLst>
                  <a:path extrusionOk="0" h="3175" w="3175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" name="Google Shape;1320;p39"/>
              <p:cNvSpPr/>
              <p:nvPr/>
            </p:nvSpPr>
            <p:spPr>
              <a:xfrm>
                <a:off x="3107791" y="3518022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" name="Google Shape;1321;p39"/>
              <p:cNvSpPr/>
              <p:nvPr/>
            </p:nvSpPr>
            <p:spPr>
              <a:xfrm>
                <a:off x="2996888" y="3518022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39"/>
              <p:cNvSpPr/>
              <p:nvPr/>
            </p:nvSpPr>
            <p:spPr>
              <a:xfrm>
                <a:off x="2899853" y="3518022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39"/>
              <p:cNvSpPr/>
              <p:nvPr/>
            </p:nvSpPr>
            <p:spPr>
              <a:xfrm>
                <a:off x="2788951" y="3518022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0" y="0"/>
                    </a:moveTo>
                    <a:lnTo>
                      <a:pt x="0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39"/>
              <p:cNvSpPr/>
              <p:nvPr/>
            </p:nvSpPr>
            <p:spPr>
              <a:xfrm>
                <a:off x="3523667" y="3420990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1616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39"/>
              <p:cNvSpPr/>
              <p:nvPr/>
            </p:nvSpPr>
            <p:spPr>
              <a:xfrm>
                <a:off x="3412729" y="3420990"/>
                <a:ext cx="110973" cy="97064"/>
              </a:xfrm>
              <a:custGeom>
                <a:rect b="b" l="l" r="r" t="t"/>
                <a:pathLst>
                  <a:path extrusionOk="0" h="2779" w="3177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39"/>
              <p:cNvSpPr/>
              <p:nvPr/>
            </p:nvSpPr>
            <p:spPr>
              <a:xfrm>
                <a:off x="3315694" y="3420990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39"/>
              <p:cNvSpPr/>
              <p:nvPr/>
            </p:nvSpPr>
            <p:spPr>
              <a:xfrm>
                <a:off x="3204826" y="3420990"/>
                <a:ext cx="110903" cy="97064"/>
              </a:xfrm>
              <a:custGeom>
                <a:rect b="b" l="l" r="r" t="t"/>
                <a:pathLst>
                  <a:path extrusionOk="0" h="2779" w="3175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39"/>
              <p:cNvSpPr/>
              <p:nvPr/>
            </p:nvSpPr>
            <p:spPr>
              <a:xfrm>
                <a:off x="3107791" y="3420990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39"/>
              <p:cNvSpPr/>
              <p:nvPr/>
            </p:nvSpPr>
            <p:spPr>
              <a:xfrm>
                <a:off x="2996888" y="3420990"/>
                <a:ext cx="110938" cy="97064"/>
              </a:xfrm>
              <a:custGeom>
                <a:rect b="b" l="l" r="r" t="t"/>
                <a:pathLst>
                  <a:path extrusionOk="0" h="2779" w="3176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39"/>
              <p:cNvSpPr/>
              <p:nvPr/>
            </p:nvSpPr>
            <p:spPr>
              <a:xfrm>
                <a:off x="2899853" y="3420990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39"/>
              <p:cNvSpPr/>
              <p:nvPr/>
            </p:nvSpPr>
            <p:spPr>
              <a:xfrm>
                <a:off x="2788951" y="3420990"/>
                <a:ext cx="110938" cy="97064"/>
              </a:xfrm>
              <a:custGeom>
                <a:rect b="b" l="l" r="r" t="t"/>
                <a:pathLst>
                  <a:path extrusionOk="0" h="2779" w="3176">
                    <a:moveTo>
                      <a:pt x="0" y="0"/>
                    </a:moveTo>
                    <a:lnTo>
                      <a:pt x="0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39"/>
              <p:cNvSpPr/>
              <p:nvPr/>
            </p:nvSpPr>
            <p:spPr>
              <a:xfrm>
                <a:off x="3523667" y="3310126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Google Shape;1333;p39"/>
              <p:cNvSpPr/>
              <p:nvPr/>
            </p:nvSpPr>
            <p:spPr>
              <a:xfrm>
                <a:off x="3412729" y="3310126"/>
                <a:ext cx="110973" cy="110895"/>
              </a:xfrm>
              <a:custGeom>
                <a:rect b="b" l="l" r="r" t="t"/>
                <a:pathLst>
                  <a:path extrusionOk="0" h="3175" w="3177">
                    <a:moveTo>
                      <a:pt x="1" y="0"/>
                    </a:moveTo>
                    <a:lnTo>
                      <a:pt x="1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Google Shape;1334;p39"/>
              <p:cNvSpPr/>
              <p:nvPr/>
            </p:nvSpPr>
            <p:spPr>
              <a:xfrm>
                <a:off x="3315694" y="3310126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" name="Google Shape;1335;p39"/>
              <p:cNvSpPr/>
              <p:nvPr/>
            </p:nvSpPr>
            <p:spPr>
              <a:xfrm>
                <a:off x="3204826" y="3310126"/>
                <a:ext cx="110903" cy="110895"/>
              </a:xfrm>
              <a:custGeom>
                <a:rect b="b" l="l" r="r" t="t"/>
                <a:pathLst>
                  <a:path extrusionOk="0" h="3175" w="3175">
                    <a:moveTo>
                      <a:pt x="0" y="0"/>
                    </a:moveTo>
                    <a:lnTo>
                      <a:pt x="0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" name="Google Shape;1336;p39"/>
              <p:cNvSpPr/>
              <p:nvPr/>
            </p:nvSpPr>
            <p:spPr>
              <a:xfrm>
                <a:off x="3107791" y="3310126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" name="Google Shape;1337;p39"/>
              <p:cNvSpPr/>
              <p:nvPr/>
            </p:nvSpPr>
            <p:spPr>
              <a:xfrm>
                <a:off x="2996888" y="3310126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1" y="0"/>
                    </a:moveTo>
                    <a:lnTo>
                      <a:pt x="1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39"/>
              <p:cNvSpPr/>
              <p:nvPr/>
            </p:nvSpPr>
            <p:spPr>
              <a:xfrm>
                <a:off x="2899853" y="3310126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" name="Google Shape;1339;p39"/>
              <p:cNvSpPr/>
              <p:nvPr/>
            </p:nvSpPr>
            <p:spPr>
              <a:xfrm>
                <a:off x="2788951" y="3310126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0" y="0"/>
                    </a:moveTo>
                    <a:lnTo>
                      <a:pt x="0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40" name="Google Shape;1340;p39"/>
            <p:cNvGrpSpPr/>
            <p:nvPr/>
          </p:nvGrpSpPr>
          <p:grpSpPr>
            <a:xfrm>
              <a:off x="-98650" y="4010850"/>
              <a:ext cx="9242700" cy="1302100"/>
              <a:chOff x="-98650" y="4010850"/>
              <a:chExt cx="9242700" cy="1302100"/>
            </a:xfrm>
          </p:grpSpPr>
          <p:sp>
            <p:nvSpPr>
              <p:cNvPr id="1341" name="Google Shape;1341;p39"/>
              <p:cNvSpPr/>
              <p:nvPr/>
            </p:nvSpPr>
            <p:spPr>
              <a:xfrm>
                <a:off x="-98650" y="4010850"/>
                <a:ext cx="9242700" cy="567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39"/>
              <p:cNvSpPr/>
              <p:nvPr/>
            </p:nvSpPr>
            <p:spPr>
              <a:xfrm>
                <a:off x="-98650" y="4584050"/>
                <a:ext cx="9242700" cy="155700"/>
              </a:xfrm>
              <a:prstGeom prst="rect">
                <a:avLst/>
              </a:pr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39"/>
              <p:cNvSpPr/>
              <p:nvPr/>
            </p:nvSpPr>
            <p:spPr>
              <a:xfrm>
                <a:off x="-98650" y="4745950"/>
                <a:ext cx="9242700" cy="567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44" name="Google Shape;1344;p39"/>
          <p:cNvSpPr txBox="1"/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45" name="Google Shape;1345;p39"/>
          <p:cNvSpPr txBox="1"/>
          <p:nvPr>
            <p:ph hasCustomPrompt="1" idx="2" type="title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346" name="Google Shape;1346;p39"/>
          <p:cNvSpPr txBox="1"/>
          <p:nvPr>
            <p:ph idx="1" type="subTitle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40"/>
          <p:cNvSpPr txBox="1"/>
          <p:nvPr>
            <p:ph idx="1" type="body"/>
          </p:nvPr>
        </p:nvSpPr>
        <p:spPr>
          <a:xfrm>
            <a:off x="778900" y="1013975"/>
            <a:ext cx="7072500" cy="3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9" name="Google Shape;1349;p4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41"/>
          <p:cNvSpPr txBox="1"/>
          <p:nvPr>
            <p:ph idx="1" type="body"/>
          </p:nvPr>
        </p:nvSpPr>
        <p:spPr>
          <a:xfrm>
            <a:off x="778900" y="1302400"/>
            <a:ext cx="3561300" cy="32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352" name="Google Shape;1352;p41"/>
          <p:cNvSpPr txBox="1"/>
          <p:nvPr>
            <p:ph idx="2" type="body"/>
          </p:nvPr>
        </p:nvSpPr>
        <p:spPr>
          <a:xfrm>
            <a:off x="4803804" y="1302400"/>
            <a:ext cx="3561300" cy="32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353" name="Google Shape;1353;p4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4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rgbClr val="1C4587"/>
        </a:solidFill>
      </p:bgPr>
    </p:bg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43"/>
          <p:cNvSpPr txBox="1"/>
          <p:nvPr>
            <p:ph idx="1" type="body"/>
          </p:nvPr>
        </p:nvSpPr>
        <p:spPr>
          <a:xfrm>
            <a:off x="3038700" y="1995800"/>
            <a:ext cx="3066600" cy="19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indent="-330200" lvl="1" marL="914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2pPr>
            <a:lvl3pPr indent="-330200" lvl="2" marL="1371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3pPr>
            <a:lvl4pPr indent="-330200" lvl="3" marL="18288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4pPr>
            <a:lvl5pPr indent="-330200" lvl="4" marL="22860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5pPr>
            <a:lvl6pPr indent="-330200" lvl="5" marL="27432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6pPr>
            <a:lvl7pPr indent="-330200" lvl="6" marL="3200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7pPr>
            <a:lvl8pPr indent="-330200" lvl="7" marL="3657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8pPr>
            <a:lvl9pPr indent="-33020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58" name="Google Shape;1358;p4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44"/>
          <p:cNvSpPr/>
          <p:nvPr/>
        </p:nvSpPr>
        <p:spPr>
          <a:xfrm>
            <a:off x="319350" y="243900"/>
            <a:ext cx="8505300" cy="4655700"/>
          </a:xfrm>
          <a:prstGeom prst="rect">
            <a:avLst/>
          </a:prstGeom>
          <a:noFill/>
          <a:ln cap="flat" cmpd="sng" w="3810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44"/>
          <p:cNvSpPr txBox="1"/>
          <p:nvPr>
            <p:ph type="title"/>
          </p:nvPr>
        </p:nvSpPr>
        <p:spPr>
          <a:xfrm>
            <a:off x="701025" y="627350"/>
            <a:ext cx="22107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45"/>
          <p:cNvSpPr txBox="1"/>
          <p:nvPr>
            <p:ph idx="1" type="subTitle"/>
          </p:nvPr>
        </p:nvSpPr>
        <p:spPr>
          <a:xfrm>
            <a:off x="4090675" y="633550"/>
            <a:ext cx="3101700" cy="123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 sz="16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 sz="1600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 sz="1600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 sz="1600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 sz="1600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 sz="1600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 sz="1600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 sz="1600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 sz="1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364" name="Google Shape;1364;p45"/>
          <p:cNvSpPr txBox="1"/>
          <p:nvPr>
            <p:ph idx="2" type="body"/>
          </p:nvPr>
        </p:nvSpPr>
        <p:spPr>
          <a:xfrm>
            <a:off x="4090675" y="1964600"/>
            <a:ext cx="3837000" cy="24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365" name="Google Shape;1365;p4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366" name="Google Shape;1366;p45"/>
          <p:cNvGrpSpPr/>
          <p:nvPr/>
        </p:nvGrpSpPr>
        <p:grpSpPr>
          <a:xfrm>
            <a:off x="0" y="4025575"/>
            <a:ext cx="3271200" cy="1302100"/>
            <a:chOff x="0" y="4025575"/>
            <a:chExt cx="3271200" cy="1302100"/>
          </a:xfrm>
        </p:grpSpPr>
        <p:sp>
          <p:nvSpPr>
            <p:cNvPr id="1367" name="Google Shape;1367;p45"/>
            <p:cNvSpPr/>
            <p:nvPr/>
          </p:nvSpPr>
          <p:spPr>
            <a:xfrm>
              <a:off x="0" y="4025575"/>
              <a:ext cx="3271200" cy="5670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5"/>
            <p:cNvSpPr/>
            <p:nvPr/>
          </p:nvSpPr>
          <p:spPr>
            <a:xfrm>
              <a:off x="0" y="4598775"/>
              <a:ext cx="3271200" cy="1557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5"/>
            <p:cNvSpPr/>
            <p:nvPr/>
          </p:nvSpPr>
          <p:spPr>
            <a:xfrm>
              <a:off x="0" y="4760675"/>
              <a:ext cx="3271200" cy="5670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0" name="Google Shape;1370;p45"/>
          <p:cNvGrpSpPr/>
          <p:nvPr/>
        </p:nvGrpSpPr>
        <p:grpSpPr>
          <a:xfrm>
            <a:off x="1180687" y="1797419"/>
            <a:ext cx="925262" cy="2313176"/>
            <a:chOff x="2761775" y="238125"/>
            <a:chExt cx="2094300" cy="5235800"/>
          </a:xfrm>
        </p:grpSpPr>
        <p:sp>
          <p:nvSpPr>
            <p:cNvPr id="1371" name="Google Shape;1371;p45"/>
            <p:cNvSpPr/>
            <p:nvPr/>
          </p:nvSpPr>
          <p:spPr>
            <a:xfrm>
              <a:off x="4018325" y="4845575"/>
              <a:ext cx="209425" cy="418875"/>
            </a:xfrm>
            <a:custGeom>
              <a:rect b="b" l="l" r="r" t="t"/>
              <a:pathLst>
                <a:path extrusionOk="0" h="16755" w="8377">
                  <a:moveTo>
                    <a:pt x="1" y="0"/>
                  </a:moveTo>
                  <a:lnTo>
                    <a:pt x="1" y="16755"/>
                  </a:lnTo>
                  <a:lnTo>
                    <a:pt x="8376" y="16755"/>
                  </a:lnTo>
                  <a:lnTo>
                    <a:pt x="837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5"/>
            <p:cNvSpPr/>
            <p:nvPr/>
          </p:nvSpPr>
          <p:spPr>
            <a:xfrm>
              <a:off x="3390000" y="4845575"/>
              <a:ext cx="209500" cy="418875"/>
            </a:xfrm>
            <a:custGeom>
              <a:rect b="b" l="l" r="r" t="t"/>
              <a:pathLst>
                <a:path extrusionOk="0" h="16755" w="8380">
                  <a:moveTo>
                    <a:pt x="0" y="0"/>
                  </a:moveTo>
                  <a:lnTo>
                    <a:pt x="0" y="16755"/>
                  </a:lnTo>
                  <a:lnTo>
                    <a:pt x="8380" y="16755"/>
                  </a:lnTo>
                  <a:lnTo>
                    <a:pt x="838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5"/>
            <p:cNvSpPr/>
            <p:nvPr/>
          </p:nvSpPr>
          <p:spPr>
            <a:xfrm>
              <a:off x="2761775" y="866450"/>
              <a:ext cx="2094300" cy="1675475"/>
            </a:xfrm>
            <a:custGeom>
              <a:rect b="b" l="l" r="r" t="t"/>
              <a:pathLst>
                <a:path extrusionOk="0" h="67019" w="83772">
                  <a:moveTo>
                    <a:pt x="33509" y="16755"/>
                  </a:moveTo>
                  <a:lnTo>
                    <a:pt x="33509" y="25130"/>
                  </a:lnTo>
                  <a:lnTo>
                    <a:pt x="25133" y="25130"/>
                  </a:lnTo>
                  <a:lnTo>
                    <a:pt x="25133" y="16755"/>
                  </a:lnTo>
                  <a:close/>
                  <a:moveTo>
                    <a:pt x="58642" y="16755"/>
                  </a:moveTo>
                  <a:lnTo>
                    <a:pt x="58642" y="25130"/>
                  </a:lnTo>
                  <a:lnTo>
                    <a:pt x="50263" y="25130"/>
                  </a:lnTo>
                  <a:lnTo>
                    <a:pt x="50263" y="16755"/>
                  </a:lnTo>
                  <a:close/>
                  <a:moveTo>
                    <a:pt x="50263" y="33509"/>
                  </a:moveTo>
                  <a:lnTo>
                    <a:pt x="50263" y="41885"/>
                  </a:lnTo>
                  <a:lnTo>
                    <a:pt x="33509" y="41885"/>
                  </a:lnTo>
                  <a:lnTo>
                    <a:pt x="33509" y="33509"/>
                  </a:lnTo>
                  <a:close/>
                  <a:moveTo>
                    <a:pt x="58642" y="1"/>
                  </a:moveTo>
                  <a:lnTo>
                    <a:pt x="58642" y="8376"/>
                  </a:lnTo>
                  <a:lnTo>
                    <a:pt x="8379" y="8376"/>
                  </a:lnTo>
                  <a:lnTo>
                    <a:pt x="8379" y="16755"/>
                  </a:lnTo>
                  <a:lnTo>
                    <a:pt x="0" y="16755"/>
                  </a:lnTo>
                  <a:lnTo>
                    <a:pt x="0" y="25130"/>
                  </a:lnTo>
                  <a:lnTo>
                    <a:pt x="8379" y="25130"/>
                  </a:lnTo>
                  <a:lnTo>
                    <a:pt x="8379" y="50264"/>
                  </a:lnTo>
                  <a:lnTo>
                    <a:pt x="33509" y="50264"/>
                  </a:lnTo>
                  <a:lnTo>
                    <a:pt x="33509" y="67018"/>
                  </a:lnTo>
                  <a:lnTo>
                    <a:pt x="50263" y="67018"/>
                  </a:lnTo>
                  <a:lnTo>
                    <a:pt x="50263" y="50264"/>
                  </a:lnTo>
                  <a:lnTo>
                    <a:pt x="75396" y="50264"/>
                  </a:lnTo>
                  <a:lnTo>
                    <a:pt x="75396" y="25130"/>
                  </a:lnTo>
                  <a:lnTo>
                    <a:pt x="83771" y="25130"/>
                  </a:lnTo>
                  <a:lnTo>
                    <a:pt x="83771" y="16755"/>
                  </a:lnTo>
                  <a:lnTo>
                    <a:pt x="75396" y="16755"/>
                  </a:lnTo>
                  <a:lnTo>
                    <a:pt x="75396" y="8376"/>
                  </a:lnTo>
                  <a:lnTo>
                    <a:pt x="67017" y="8376"/>
                  </a:lnTo>
                  <a:lnTo>
                    <a:pt x="6701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5"/>
            <p:cNvSpPr/>
            <p:nvPr/>
          </p:nvSpPr>
          <p:spPr>
            <a:xfrm>
              <a:off x="2971250" y="2332400"/>
              <a:ext cx="1675450" cy="1466100"/>
            </a:xfrm>
            <a:custGeom>
              <a:rect b="b" l="l" r="r" t="t"/>
              <a:pathLst>
                <a:path extrusionOk="0" h="58644" w="67018">
                  <a:moveTo>
                    <a:pt x="0" y="1"/>
                  </a:moveTo>
                  <a:lnTo>
                    <a:pt x="0" y="16755"/>
                  </a:lnTo>
                  <a:lnTo>
                    <a:pt x="8375" y="16755"/>
                  </a:lnTo>
                  <a:lnTo>
                    <a:pt x="8375" y="58643"/>
                  </a:lnTo>
                  <a:lnTo>
                    <a:pt x="58638" y="58643"/>
                  </a:lnTo>
                  <a:lnTo>
                    <a:pt x="58638" y="16755"/>
                  </a:lnTo>
                  <a:lnTo>
                    <a:pt x="67017" y="16755"/>
                  </a:lnTo>
                  <a:lnTo>
                    <a:pt x="67017" y="1"/>
                  </a:lnTo>
                  <a:lnTo>
                    <a:pt x="41884" y="1"/>
                  </a:lnTo>
                  <a:lnTo>
                    <a:pt x="41884" y="8380"/>
                  </a:lnTo>
                  <a:lnTo>
                    <a:pt x="25130" y="8380"/>
                  </a:lnTo>
                  <a:lnTo>
                    <a:pt x="2513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5"/>
            <p:cNvSpPr/>
            <p:nvPr/>
          </p:nvSpPr>
          <p:spPr>
            <a:xfrm>
              <a:off x="4018325" y="1285300"/>
              <a:ext cx="209425" cy="209425"/>
            </a:xfrm>
            <a:custGeom>
              <a:rect b="b" l="l" r="r" t="t"/>
              <a:pathLst>
                <a:path extrusionOk="0" h="8377" w="8377">
                  <a:moveTo>
                    <a:pt x="1" y="1"/>
                  </a:moveTo>
                  <a:lnTo>
                    <a:pt x="1" y="8376"/>
                  </a:lnTo>
                  <a:lnTo>
                    <a:pt x="8376" y="8376"/>
                  </a:lnTo>
                  <a:lnTo>
                    <a:pt x="83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5"/>
            <p:cNvSpPr/>
            <p:nvPr/>
          </p:nvSpPr>
          <p:spPr>
            <a:xfrm>
              <a:off x="3390000" y="1285300"/>
              <a:ext cx="209500" cy="209425"/>
            </a:xfrm>
            <a:custGeom>
              <a:rect b="b" l="l" r="r" t="t"/>
              <a:pathLst>
                <a:path extrusionOk="0" h="8377" w="8380">
                  <a:moveTo>
                    <a:pt x="0" y="1"/>
                  </a:moveTo>
                  <a:lnTo>
                    <a:pt x="0" y="8376"/>
                  </a:lnTo>
                  <a:lnTo>
                    <a:pt x="8380" y="8376"/>
                  </a:lnTo>
                  <a:lnTo>
                    <a:pt x="83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5"/>
            <p:cNvSpPr/>
            <p:nvPr/>
          </p:nvSpPr>
          <p:spPr>
            <a:xfrm>
              <a:off x="3599475" y="1704075"/>
              <a:ext cx="418875" cy="209500"/>
            </a:xfrm>
            <a:custGeom>
              <a:rect b="b" l="l" r="r" t="t"/>
              <a:pathLst>
                <a:path extrusionOk="0" h="8380" w="16755">
                  <a:moveTo>
                    <a:pt x="1" y="0"/>
                  </a:moveTo>
                  <a:lnTo>
                    <a:pt x="1" y="8380"/>
                  </a:lnTo>
                  <a:lnTo>
                    <a:pt x="16755" y="8380"/>
                  </a:lnTo>
                  <a:lnTo>
                    <a:pt x="167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5"/>
            <p:cNvSpPr/>
            <p:nvPr/>
          </p:nvSpPr>
          <p:spPr>
            <a:xfrm>
              <a:off x="4437200" y="2751275"/>
              <a:ext cx="209500" cy="1466075"/>
            </a:xfrm>
            <a:custGeom>
              <a:rect b="b" l="l" r="r" t="t"/>
              <a:pathLst>
                <a:path extrusionOk="0" h="58643" w="8380">
                  <a:moveTo>
                    <a:pt x="0" y="0"/>
                  </a:moveTo>
                  <a:lnTo>
                    <a:pt x="0" y="41888"/>
                  </a:lnTo>
                  <a:lnTo>
                    <a:pt x="0" y="50264"/>
                  </a:lnTo>
                  <a:lnTo>
                    <a:pt x="0" y="58643"/>
                  </a:lnTo>
                  <a:lnTo>
                    <a:pt x="8379" y="58643"/>
                  </a:lnTo>
                  <a:lnTo>
                    <a:pt x="837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5"/>
            <p:cNvSpPr/>
            <p:nvPr/>
          </p:nvSpPr>
          <p:spPr>
            <a:xfrm>
              <a:off x="2971250" y="2751275"/>
              <a:ext cx="209400" cy="1466075"/>
            </a:xfrm>
            <a:custGeom>
              <a:rect b="b" l="l" r="r" t="t"/>
              <a:pathLst>
                <a:path extrusionOk="0" h="58643" w="8376">
                  <a:moveTo>
                    <a:pt x="0" y="0"/>
                  </a:moveTo>
                  <a:lnTo>
                    <a:pt x="0" y="58643"/>
                  </a:lnTo>
                  <a:lnTo>
                    <a:pt x="8375" y="58643"/>
                  </a:lnTo>
                  <a:lnTo>
                    <a:pt x="8375" y="50264"/>
                  </a:lnTo>
                  <a:lnTo>
                    <a:pt x="8375" y="41888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5"/>
            <p:cNvSpPr/>
            <p:nvPr/>
          </p:nvSpPr>
          <p:spPr>
            <a:xfrm>
              <a:off x="4018325" y="5264425"/>
              <a:ext cx="418900" cy="209500"/>
            </a:xfrm>
            <a:custGeom>
              <a:rect b="b" l="l" r="r" t="t"/>
              <a:pathLst>
                <a:path extrusionOk="0" h="8380" w="16756">
                  <a:moveTo>
                    <a:pt x="1" y="1"/>
                  </a:moveTo>
                  <a:lnTo>
                    <a:pt x="1" y="8380"/>
                  </a:lnTo>
                  <a:lnTo>
                    <a:pt x="16755" y="8380"/>
                  </a:lnTo>
                  <a:lnTo>
                    <a:pt x="1675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5"/>
            <p:cNvSpPr/>
            <p:nvPr/>
          </p:nvSpPr>
          <p:spPr>
            <a:xfrm>
              <a:off x="3180625" y="5264425"/>
              <a:ext cx="418875" cy="209500"/>
            </a:xfrm>
            <a:custGeom>
              <a:rect b="b" l="l" r="r" t="t"/>
              <a:pathLst>
                <a:path extrusionOk="0" h="8380" w="16755">
                  <a:moveTo>
                    <a:pt x="0" y="1"/>
                  </a:moveTo>
                  <a:lnTo>
                    <a:pt x="0" y="8380"/>
                  </a:lnTo>
                  <a:lnTo>
                    <a:pt x="16755" y="8380"/>
                  </a:lnTo>
                  <a:lnTo>
                    <a:pt x="1675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5"/>
            <p:cNvSpPr/>
            <p:nvPr/>
          </p:nvSpPr>
          <p:spPr>
            <a:xfrm>
              <a:off x="2761775" y="238125"/>
              <a:ext cx="2094300" cy="1047200"/>
            </a:xfrm>
            <a:custGeom>
              <a:rect b="b" l="l" r="r" t="t"/>
              <a:pathLst>
                <a:path extrusionOk="0" h="41888" w="83772">
                  <a:moveTo>
                    <a:pt x="16754" y="0"/>
                  </a:moveTo>
                  <a:lnTo>
                    <a:pt x="16754" y="8379"/>
                  </a:lnTo>
                  <a:lnTo>
                    <a:pt x="8379" y="8379"/>
                  </a:lnTo>
                  <a:lnTo>
                    <a:pt x="8379" y="16754"/>
                  </a:lnTo>
                  <a:lnTo>
                    <a:pt x="0" y="16754"/>
                  </a:lnTo>
                  <a:lnTo>
                    <a:pt x="0" y="25134"/>
                  </a:lnTo>
                  <a:lnTo>
                    <a:pt x="0" y="33509"/>
                  </a:lnTo>
                  <a:lnTo>
                    <a:pt x="0" y="41888"/>
                  </a:lnTo>
                  <a:lnTo>
                    <a:pt x="8379" y="41888"/>
                  </a:lnTo>
                  <a:lnTo>
                    <a:pt x="8379" y="33509"/>
                  </a:lnTo>
                  <a:lnTo>
                    <a:pt x="58642" y="33509"/>
                  </a:lnTo>
                  <a:lnTo>
                    <a:pt x="58642" y="25134"/>
                  </a:lnTo>
                  <a:lnTo>
                    <a:pt x="67017" y="25134"/>
                  </a:lnTo>
                  <a:lnTo>
                    <a:pt x="67017" y="33509"/>
                  </a:lnTo>
                  <a:lnTo>
                    <a:pt x="75396" y="33509"/>
                  </a:lnTo>
                  <a:lnTo>
                    <a:pt x="75396" y="41888"/>
                  </a:lnTo>
                  <a:lnTo>
                    <a:pt x="83771" y="41888"/>
                  </a:lnTo>
                  <a:lnTo>
                    <a:pt x="83771" y="33509"/>
                  </a:lnTo>
                  <a:lnTo>
                    <a:pt x="83771" y="25134"/>
                  </a:lnTo>
                  <a:lnTo>
                    <a:pt x="83771" y="16754"/>
                  </a:lnTo>
                  <a:lnTo>
                    <a:pt x="75396" y="16754"/>
                  </a:lnTo>
                  <a:lnTo>
                    <a:pt x="75396" y="8379"/>
                  </a:lnTo>
                  <a:lnTo>
                    <a:pt x="67017" y="8379"/>
                  </a:lnTo>
                  <a:lnTo>
                    <a:pt x="6701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5"/>
            <p:cNvSpPr/>
            <p:nvPr/>
          </p:nvSpPr>
          <p:spPr>
            <a:xfrm>
              <a:off x="3180625" y="3798475"/>
              <a:ext cx="1256600" cy="1047125"/>
            </a:xfrm>
            <a:custGeom>
              <a:rect b="b" l="l" r="r" t="t"/>
              <a:pathLst>
                <a:path extrusionOk="0" h="41885" w="50264">
                  <a:moveTo>
                    <a:pt x="0" y="0"/>
                  </a:moveTo>
                  <a:lnTo>
                    <a:pt x="0" y="8376"/>
                  </a:lnTo>
                  <a:lnTo>
                    <a:pt x="0" y="16755"/>
                  </a:lnTo>
                  <a:lnTo>
                    <a:pt x="0" y="41884"/>
                  </a:lnTo>
                  <a:lnTo>
                    <a:pt x="16755" y="41884"/>
                  </a:lnTo>
                  <a:lnTo>
                    <a:pt x="16755" y="16755"/>
                  </a:lnTo>
                  <a:lnTo>
                    <a:pt x="33509" y="16755"/>
                  </a:lnTo>
                  <a:lnTo>
                    <a:pt x="33509" y="41884"/>
                  </a:lnTo>
                  <a:lnTo>
                    <a:pt x="50263" y="41884"/>
                  </a:lnTo>
                  <a:lnTo>
                    <a:pt x="50263" y="16755"/>
                  </a:lnTo>
                  <a:lnTo>
                    <a:pt x="50263" y="8376"/>
                  </a:lnTo>
                  <a:lnTo>
                    <a:pt x="5026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5"/>
            <p:cNvSpPr/>
            <p:nvPr/>
          </p:nvSpPr>
          <p:spPr>
            <a:xfrm>
              <a:off x="2761775" y="1494700"/>
              <a:ext cx="209400" cy="209400"/>
            </a:xfrm>
            <a:custGeom>
              <a:rect b="b" l="l" r="r" t="t"/>
              <a:pathLst>
                <a:path extrusionOk="0" h="8376" w="8376">
                  <a:moveTo>
                    <a:pt x="0" y="0"/>
                  </a:moveTo>
                  <a:lnTo>
                    <a:pt x="0" y="8375"/>
                  </a:lnTo>
                  <a:lnTo>
                    <a:pt x="8375" y="8375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45"/>
            <p:cNvSpPr/>
            <p:nvPr/>
          </p:nvSpPr>
          <p:spPr>
            <a:xfrm>
              <a:off x="4646675" y="1494700"/>
              <a:ext cx="209400" cy="209400"/>
            </a:xfrm>
            <a:custGeom>
              <a:rect b="b" l="l" r="r" t="t"/>
              <a:pathLst>
                <a:path extrusionOk="0" h="8376" w="8376">
                  <a:moveTo>
                    <a:pt x="0" y="0"/>
                  </a:moveTo>
                  <a:lnTo>
                    <a:pt x="0" y="8375"/>
                  </a:lnTo>
                  <a:lnTo>
                    <a:pt x="8375" y="8375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4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47"/>
          <p:cNvSpPr txBox="1"/>
          <p:nvPr>
            <p:ph hasCustomPrompt="1" type="title"/>
          </p:nvPr>
        </p:nvSpPr>
        <p:spPr>
          <a:xfrm>
            <a:off x="1949125" y="1106125"/>
            <a:ext cx="52458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90" name="Google Shape;1390;p47"/>
          <p:cNvSpPr txBox="1"/>
          <p:nvPr>
            <p:ph idx="1" type="body"/>
          </p:nvPr>
        </p:nvSpPr>
        <p:spPr>
          <a:xfrm>
            <a:off x="1949075" y="3152225"/>
            <a:ext cx="5245800" cy="7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 algn="ctr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 algn="ctr"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 algn="ctr"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 algn="ctr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 algn="ctr"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 algn="ctr"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 algn="ctr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 algn="ctr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BODY_1">
    <p:bg>
      <p:bgPr>
        <a:solidFill>
          <a:srgbClr val="1C4587"/>
        </a:solidFill>
      </p:bgPr>
    </p:bg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3" name="Google Shape;1393;p49"/>
          <p:cNvCxnSpPr/>
          <p:nvPr/>
        </p:nvCxnSpPr>
        <p:spPr>
          <a:xfrm>
            <a:off x="1039500" y="2424889"/>
            <a:ext cx="7065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4" name="Google Shape;1394;p49"/>
          <p:cNvCxnSpPr/>
          <p:nvPr/>
        </p:nvCxnSpPr>
        <p:spPr>
          <a:xfrm>
            <a:off x="1039500" y="3608864"/>
            <a:ext cx="7065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5" name="Google Shape;1395;p4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96" name="Google Shape;1396;p49"/>
          <p:cNvSpPr txBox="1"/>
          <p:nvPr>
            <p:ph idx="2" type="title"/>
          </p:nvPr>
        </p:nvSpPr>
        <p:spPr>
          <a:xfrm>
            <a:off x="1148450" y="1397525"/>
            <a:ext cx="3088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97" name="Google Shape;1397;p49"/>
          <p:cNvSpPr txBox="1"/>
          <p:nvPr>
            <p:ph idx="1" type="subTitle"/>
          </p:nvPr>
        </p:nvSpPr>
        <p:spPr>
          <a:xfrm>
            <a:off x="1148450" y="1657334"/>
            <a:ext cx="30888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98" name="Google Shape;1398;p49"/>
          <p:cNvSpPr txBox="1"/>
          <p:nvPr>
            <p:ph idx="3" type="title"/>
          </p:nvPr>
        </p:nvSpPr>
        <p:spPr>
          <a:xfrm>
            <a:off x="1148450" y="2569096"/>
            <a:ext cx="3088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99" name="Google Shape;1399;p49"/>
          <p:cNvSpPr txBox="1"/>
          <p:nvPr>
            <p:ph idx="4" type="subTitle"/>
          </p:nvPr>
        </p:nvSpPr>
        <p:spPr>
          <a:xfrm>
            <a:off x="1148450" y="2828905"/>
            <a:ext cx="30888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00" name="Google Shape;1400;p49"/>
          <p:cNvSpPr txBox="1"/>
          <p:nvPr>
            <p:ph idx="5" type="title"/>
          </p:nvPr>
        </p:nvSpPr>
        <p:spPr>
          <a:xfrm>
            <a:off x="1148450" y="3740666"/>
            <a:ext cx="3088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01" name="Google Shape;1401;p49"/>
          <p:cNvSpPr txBox="1"/>
          <p:nvPr>
            <p:ph idx="6" type="subTitle"/>
          </p:nvPr>
        </p:nvSpPr>
        <p:spPr>
          <a:xfrm>
            <a:off x="1148450" y="4000475"/>
            <a:ext cx="3088800" cy="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02" name="Google Shape;1402;p49"/>
          <p:cNvSpPr txBox="1"/>
          <p:nvPr>
            <p:ph idx="7" type="title"/>
          </p:nvPr>
        </p:nvSpPr>
        <p:spPr>
          <a:xfrm>
            <a:off x="4906750" y="1397525"/>
            <a:ext cx="3088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03" name="Google Shape;1403;p49"/>
          <p:cNvSpPr txBox="1"/>
          <p:nvPr>
            <p:ph idx="8" type="subTitle"/>
          </p:nvPr>
        </p:nvSpPr>
        <p:spPr>
          <a:xfrm>
            <a:off x="4906750" y="1657338"/>
            <a:ext cx="30888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04" name="Google Shape;1404;p49"/>
          <p:cNvSpPr txBox="1"/>
          <p:nvPr>
            <p:ph idx="9" type="title"/>
          </p:nvPr>
        </p:nvSpPr>
        <p:spPr>
          <a:xfrm>
            <a:off x="4906750" y="2569107"/>
            <a:ext cx="3088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05" name="Google Shape;1405;p49"/>
          <p:cNvSpPr txBox="1"/>
          <p:nvPr>
            <p:ph idx="13" type="subTitle"/>
          </p:nvPr>
        </p:nvSpPr>
        <p:spPr>
          <a:xfrm>
            <a:off x="4906750" y="2828920"/>
            <a:ext cx="30888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1406" name="Google Shape;1406;p49"/>
          <p:cNvGrpSpPr/>
          <p:nvPr/>
        </p:nvGrpSpPr>
        <p:grpSpPr>
          <a:xfrm>
            <a:off x="7230575" y="3501811"/>
            <a:ext cx="1540410" cy="1636035"/>
            <a:chOff x="7230575" y="3501811"/>
            <a:chExt cx="1540410" cy="1636035"/>
          </a:xfrm>
        </p:grpSpPr>
        <p:grpSp>
          <p:nvGrpSpPr>
            <p:cNvPr id="1407" name="Google Shape;1407;p49"/>
            <p:cNvGrpSpPr/>
            <p:nvPr/>
          </p:nvGrpSpPr>
          <p:grpSpPr>
            <a:xfrm>
              <a:off x="7655512" y="4362305"/>
              <a:ext cx="775528" cy="775540"/>
              <a:chOff x="7655512" y="4362305"/>
              <a:chExt cx="775528" cy="775540"/>
            </a:xfrm>
          </p:grpSpPr>
          <p:sp>
            <p:nvSpPr>
              <p:cNvPr id="1408" name="Google Shape;1408;p49"/>
              <p:cNvSpPr/>
              <p:nvPr/>
            </p:nvSpPr>
            <p:spPr>
              <a:xfrm flipH="1">
                <a:off x="7825485" y="5042204"/>
                <a:ext cx="95633" cy="95641"/>
              </a:xfrm>
              <a:custGeom>
                <a:rect b="b" l="l" r="r" t="t"/>
                <a:pathLst>
                  <a:path extrusionOk="0" h="12246" w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49"/>
              <p:cNvSpPr/>
              <p:nvPr/>
            </p:nvSpPr>
            <p:spPr>
              <a:xfrm flipH="1">
                <a:off x="7921094" y="5042204"/>
                <a:ext cx="74382" cy="95641"/>
              </a:xfrm>
              <a:custGeom>
                <a:rect b="b" l="l" r="r" t="t"/>
                <a:pathLst>
                  <a:path extrusionOk="0" h="12246" w="9524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49"/>
              <p:cNvSpPr/>
              <p:nvPr/>
            </p:nvSpPr>
            <p:spPr>
              <a:xfrm flipH="1">
                <a:off x="7995449" y="5042204"/>
                <a:ext cx="85020" cy="95641"/>
              </a:xfrm>
              <a:custGeom>
                <a:rect b="b" l="l" r="r" t="t"/>
                <a:pathLst>
                  <a:path extrusionOk="0" h="12246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1" name="Google Shape;1411;p49"/>
              <p:cNvSpPr/>
              <p:nvPr/>
            </p:nvSpPr>
            <p:spPr>
              <a:xfrm flipH="1">
                <a:off x="8080438" y="5042204"/>
                <a:ext cx="95649" cy="95641"/>
              </a:xfrm>
              <a:custGeom>
                <a:rect b="b" l="l" r="r" t="t"/>
                <a:pathLst>
                  <a:path extrusionOk="0" h="12246" w="12247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2" name="Google Shape;1412;p49"/>
              <p:cNvSpPr/>
              <p:nvPr/>
            </p:nvSpPr>
            <p:spPr>
              <a:xfrm flipH="1">
                <a:off x="7825485" y="4957212"/>
                <a:ext cx="95633" cy="8502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49"/>
              <p:cNvSpPr/>
              <p:nvPr/>
            </p:nvSpPr>
            <p:spPr>
              <a:xfrm flipH="1">
                <a:off x="7921094" y="4957212"/>
                <a:ext cx="74382" cy="8502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49"/>
              <p:cNvSpPr/>
              <p:nvPr/>
            </p:nvSpPr>
            <p:spPr>
              <a:xfrm flipH="1">
                <a:off x="7995449" y="4957212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49"/>
              <p:cNvSpPr/>
              <p:nvPr/>
            </p:nvSpPr>
            <p:spPr>
              <a:xfrm flipH="1">
                <a:off x="8080438" y="4957212"/>
                <a:ext cx="95649" cy="8502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49"/>
              <p:cNvSpPr/>
              <p:nvPr/>
            </p:nvSpPr>
            <p:spPr>
              <a:xfrm flipH="1">
                <a:off x="7825485" y="4872228"/>
                <a:ext cx="95633" cy="85012"/>
              </a:xfrm>
              <a:custGeom>
                <a:rect b="b" l="l" r="r" t="t"/>
                <a:pathLst>
                  <a:path extrusionOk="0" h="10885" w="12245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49"/>
              <p:cNvSpPr/>
              <p:nvPr/>
            </p:nvSpPr>
            <p:spPr>
              <a:xfrm flipH="1">
                <a:off x="7921094" y="4872228"/>
                <a:ext cx="74382" cy="85012"/>
              </a:xfrm>
              <a:custGeom>
                <a:rect b="b" l="l" r="r" t="t"/>
                <a:pathLst>
                  <a:path extrusionOk="0" h="10885" w="9524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Google Shape;1418;p49"/>
              <p:cNvSpPr/>
              <p:nvPr/>
            </p:nvSpPr>
            <p:spPr>
              <a:xfrm flipH="1">
                <a:off x="7995449" y="4872228"/>
                <a:ext cx="85020" cy="85012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" name="Google Shape;1419;p49"/>
              <p:cNvSpPr/>
              <p:nvPr/>
            </p:nvSpPr>
            <p:spPr>
              <a:xfrm flipH="1">
                <a:off x="8080438" y="4872228"/>
                <a:ext cx="95649" cy="85012"/>
              </a:xfrm>
              <a:custGeom>
                <a:rect b="b" l="l" r="r" t="t"/>
                <a:pathLst>
                  <a:path extrusionOk="0" h="10885" w="12247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0" name="Google Shape;1420;p49"/>
              <p:cNvSpPr/>
              <p:nvPr/>
            </p:nvSpPr>
            <p:spPr>
              <a:xfrm flipH="1">
                <a:off x="7825485" y="4787235"/>
                <a:ext cx="95633" cy="8502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1" name="Google Shape;1421;p49"/>
              <p:cNvSpPr/>
              <p:nvPr/>
            </p:nvSpPr>
            <p:spPr>
              <a:xfrm flipH="1">
                <a:off x="7921094" y="4787235"/>
                <a:ext cx="74382" cy="8502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49"/>
              <p:cNvSpPr/>
              <p:nvPr/>
            </p:nvSpPr>
            <p:spPr>
              <a:xfrm flipH="1">
                <a:off x="7995449" y="4787235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49"/>
              <p:cNvSpPr/>
              <p:nvPr/>
            </p:nvSpPr>
            <p:spPr>
              <a:xfrm flipH="1">
                <a:off x="8080438" y="4787235"/>
                <a:ext cx="95649" cy="8502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49"/>
              <p:cNvSpPr/>
              <p:nvPr/>
            </p:nvSpPr>
            <p:spPr>
              <a:xfrm flipH="1">
                <a:off x="7825485" y="4702251"/>
                <a:ext cx="95633" cy="85012"/>
              </a:xfrm>
              <a:custGeom>
                <a:rect b="b" l="l" r="r" t="t"/>
                <a:pathLst>
                  <a:path extrusionOk="0" h="10885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49"/>
              <p:cNvSpPr/>
              <p:nvPr/>
            </p:nvSpPr>
            <p:spPr>
              <a:xfrm flipH="1">
                <a:off x="7921094" y="4702251"/>
                <a:ext cx="74382" cy="85012"/>
              </a:xfrm>
              <a:custGeom>
                <a:rect b="b" l="l" r="r" t="t"/>
                <a:pathLst>
                  <a:path extrusionOk="0" h="10885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49"/>
              <p:cNvSpPr/>
              <p:nvPr/>
            </p:nvSpPr>
            <p:spPr>
              <a:xfrm flipH="1">
                <a:off x="7995449" y="4702251"/>
                <a:ext cx="85020" cy="85012"/>
              </a:xfrm>
              <a:custGeom>
                <a:rect b="b" l="l" r="r" t="t"/>
                <a:pathLst>
                  <a:path extrusionOk="0" h="10885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49"/>
              <p:cNvSpPr/>
              <p:nvPr/>
            </p:nvSpPr>
            <p:spPr>
              <a:xfrm flipH="1">
                <a:off x="8080438" y="4702251"/>
                <a:ext cx="95649" cy="85012"/>
              </a:xfrm>
              <a:custGeom>
                <a:rect b="b" l="l" r="r" t="t"/>
                <a:pathLst>
                  <a:path extrusionOk="0" h="10885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8" name="Google Shape;1428;p49"/>
              <p:cNvSpPr/>
              <p:nvPr/>
            </p:nvSpPr>
            <p:spPr>
              <a:xfrm flipH="1">
                <a:off x="7655512" y="4617267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9" name="Google Shape;1429;p49"/>
              <p:cNvSpPr/>
              <p:nvPr/>
            </p:nvSpPr>
            <p:spPr>
              <a:xfrm flipH="1">
                <a:off x="7740496" y="4617267"/>
                <a:ext cx="85020" cy="85012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49"/>
              <p:cNvSpPr/>
              <p:nvPr/>
            </p:nvSpPr>
            <p:spPr>
              <a:xfrm flipH="1">
                <a:off x="7825485" y="4617267"/>
                <a:ext cx="95633" cy="85012"/>
              </a:xfrm>
              <a:custGeom>
                <a:rect b="b" l="l" r="r" t="t"/>
                <a:pathLst>
                  <a:path extrusionOk="0" h="10885" w="12245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49"/>
              <p:cNvSpPr/>
              <p:nvPr/>
            </p:nvSpPr>
            <p:spPr>
              <a:xfrm flipH="1">
                <a:off x="7921094" y="4617267"/>
                <a:ext cx="74382" cy="85012"/>
              </a:xfrm>
              <a:custGeom>
                <a:rect b="b" l="l" r="r" t="t"/>
                <a:pathLst>
                  <a:path extrusionOk="0" h="10885" w="9524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49"/>
              <p:cNvSpPr/>
              <p:nvPr/>
            </p:nvSpPr>
            <p:spPr>
              <a:xfrm flipH="1">
                <a:off x="7995449" y="4617267"/>
                <a:ext cx="85020" cy="85012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49"/>
              <p:cNvSpPr/>
              <p:nvPr/>
            </p:nvSpPr>
            <p:spPr>
              <a:xfrm flipH="1">
                <a:off x="8080438" y="4617267"/>
                <a:ext cx="95649" cy="85012"/>
              </a:xfrm>
              <a:custGeom>
                <a:rect b="b" l="l" r="r" t="t"/>
                <a:pathLst>
                  <a:path extrusionOk="0" h="10885" w="12247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49"/>
              <p:cNvSpPr/>
              <p:nvPr/>
            </p:nvSpPr>
            <p:spPr>
              <a:xfrm flipH="1">
                <a:off x="8176054" y="4617267"/>
                <a:ext cx="74390" cy="85012"/>
              </a:xfrm>
              <a:custGeom>
                <a:rect b="b" l="l" r="r" t="t"/>
                <a:pathLst>
                  <a:path extrusionOk="0" h="10885" w="9525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49"/>
              <p:cNvSpPr/>
              <p:nvPr/>
            </p:nvSpPr>
            <p:spPr>
              <a:xfrm flipH="1">
                <a:off x="8250417" y="4617267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49"/>
              <p:cNvSpPr/>
              <p:nvPr/>
            </p:nvSpPr>
            <p:spPr>
              <a:xfrm flipH="1">
                <a:off x="8335399" y="4617267"/>
                <a:ext cx="95641" cy="85012"/>
              </a:xfrm>
              <a:custGeom>
                <a:rect b="b" l="l" r="r" t="t"/>
                <a:pathLst>
                  <a:path extrusionOk="0" h="10885" w="12246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49"/>
              <p:cNvSpPr/>
              <p:nvPr/>
            </p:nvSpPr>
            <p:spPr>
              <a:xfrm flipH="1">
                <a:off x="7655512" y="4532274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49"/>
              <p:cNvSpPr/>
              <p:nvPr/>
            </p:nvSpPr>
            <p:spPr>
              <a:xfrm flipH="1">
                <a:off x="7995449" y="4532274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9" name="Google Shape;1439;p49"/>
              <p:cNvSpPr/>
              <p:nvPr/>
            </p:nvSpPr>
            <p:spPr>
              <a:xfrm flipH="1">
                <a:off x="8335399" y="4532274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49"/>
              <p:cNvSpPr/>
              <p:nvPr/>
            </p:nvSpPr>
            <p:spPr>
              <a:xfrm flipH="1">
                <a:off x="7655512" y="4447290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49"/>
              <p:cNvSpPr/>
              <p:nvPr/>
            </p:nvSpPr>
            <p:spPr>
              <a:xfrm flipH="1">
                <a:off x="7995449" y="4447290"/>
                <a:ext cx="85020" cy="85012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49"/>
              <p:cNvSpPr/>
              <p:nvPr/>
            </p:nvSpPr>
            <p:spPr>
              <a:xfrm flipH="1">
                <a:off x="8335399" y="4447290"/>
                <a:ext cx="95641" cy="85012"/>
              </a:xfrm>
              <a:custGeom>
                <a:rect b="b" l="l" r="r" t="t"/>
                <a:pathLst>
                  <a:path extrusionOk="0" h="10885" w="12246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49"/>
              <p:cNvSpPr/>
              <p:nvPr/>
            </p:nvSpPr>
            <p:spPr>
              <a:xfrm flipH="1">
                <a:off x="7655512" y="4362305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49"/>
              <p:cNvSpPr/>
              <p:nvPr/>
            </p:nvSpPr>
            <p:spPr>
              <a:xfrm flipH="1">
                <a:off x="7995449" y="4362305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49"/>
              <p:cNvSpPr/>
              <p:nvPr/>
            </p:nvSpPr>
            <p:spPr>
              <a:xfrm flipH="1">
                <a:off x="8335399" y="4362305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46" name="Google Shape;1446;p49"/>
            <p:cNvSpPr/>
            <p:nvPr/>
          </p:nvSpPr>
          <p:spPr>
            <a:xfrm flipH="1">
              <a:off x="7315559" y="3767391"/>
              <a:ext cx="85020" cy="8502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9"/>
            <p:cNvSpPr/>
            <p:nvPr/>
          </p:nvSpPr>
          <p:spPr>
            <a:xfrm flipH="1">
              <a:off x="7655512" y="3767391"/>
              <a:ext cx="85012" cy="8502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9"/>
            <p:cNvSpPr/>
            <p:nvPr/>
          </p:nvSpPr>
          <p:spPr>
            <a:xfrm flipH="1">
              <a:off x="8080438" y="3671779"/>
              <a:ext cx="95649" cy="95641"/>
            </a:xfrm>
            <a:custGeom>
              <a:rect b="b" l="l" r="r" t="t"/>
              <a:pathLst>
                <a:path extrusionOk="0" h="12246" w="12247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9"/>
            <p:cNvSpPr/>
            <p:nvPr/>
          </p:nvSpPr>
          <p:spPr>
            <a:xfrm flipH="1">
              <a:off x="8685973" y="3597414"/>
              <a:ext cx="85012" cy="95641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9"/>
            <p:cNvSpPr/>
            <p:nvPr/>
          </p:nvSpPr>
          <p:spPr>
            <a:xfrm flipH="1">
              <a:off x="8685973" y="3767391"/>
              <a:ext cx="85012" cy="8502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9"/>
            <p:cNvSpPr/>
            <p:nvPr/>
          </p:nvSpPr>
          <p:spPr>
            <a:xfrm flipH="1">
              <a:off x="8176054" y="3501811"/>
              <a:ext cx="74390" cy="95633"/>
            </a:xfrm>
            <a:custGeom>
              <a:rect b="b" l="l" r="r" t="t"/>
              <a:pathLst>
                <a:path extrusionOk="0" h="12245" w="952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9"/>
            <p:cNvSpPr/>
            <p:nvPr/>
          </p:nvSpPr>
          <p:spPr>
            <a:xfrm flipH="1">
              <a:off x="8250417" y="3501811"/>
              <a:ext cx="85012" cy="95633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53" name="Google Shape;1453;p49"/>
            <p:cNvGrpSpPr/>
            <p:nvPr/>
          </p:nvGrpSpPr>
          <p:grpSpPr>
            <a:xfrm>
              <a:off x="7230575" y="3501811"/>
              <a:ext cx="1540410" cy="860514"/>
              <a:chOff x="7230575" y="3501811"/>
              <a:chExt cx="1540410" cy="860514"/>
            </a:xfrm>
          </p:grpSpPr>
          <p:sp>
            <p:nvSpPr>
              <p:cNvPr id="1454" name="Google Shape;1454;p49"/>
              <p:cNvSpPr/>
              <p:nvPr/>
            </p:nvSpPr>
            <p:spPr>
              <a:xfrm flipH="1">
                <a:off x="7315559" y="4277321"/>
                <a:ext cx="85020" cy="85004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49"/>
              <p:cNvSpPr/>
              <p:nvPr/>
            </p:nvSpPr>
            <p:spPr>
              <a:xfrm flipH="1">
                <a:off x="7400551" y="4277321"/>
                <a:ext cx="85012" cy="85004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49"/>
              <p:cNvSpPr/>
              <p:nvPr/>
            </p:nvSpPr>
            <p:spPr>
              <a:xfrm flipH="1">
                <a:off x="7485535" y="4277321"/>
                <a:ext cx="85012" cy="85004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49"/>
              <p:cNvSpPr/>
              <p:nvPr/>
            </p:nvSpPr>
            <p:spPr>
              <a:xfrm flipH="1">
                <a:off x="7570520" y="4277321"/>
                <a:ext cx="85020" cy="85004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49"/>
              <p:cNvSpPr/>
              <p:nvPr/>
            </p:nvSpPr>
            <p:spPr>
              <a:xfrm flipH="1">
                <a:off x="7655512" y="4277321"/>
                <a:ext cx="85012" cy="85004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49"/>
              <p:cNvSpPr/>
              <p:nvPr/>
            </p:nvSpPr>
            <p:spPr>
              <a:xfrm flipH="1">
                <a:off x="7740496" y="4277321"/>
                <a:ext cx="85020" cy="85004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49"/>
              <p:cNvSpPr/>
              <p:nvPr/>
            </p:nvSpPr>
            <p:spPr>
              <a:xfrm flipH="1">
                <a:off x="7825485" y="4277321"/>
                <a:ext cx="95633" cy="85004"/>
              </a:xfrm>
              <a:custGeom>
                <a:rect b="b" l="l" r="r" t="t"/>
                <a:pathLst>
                  <a:path extrusionOk="0" h="10884" w="12245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49"/>
              <p:cNvSpPr/>
              <p:nvPr/>
            </p:nvSpPr>
            <p:spPr>
              <a:xfrm flipH="1">
                <a:off x="7921094" y="4277321"/>
                <a:ext cx="74382" cy="85004"/>
              </a:xfrm>
              <a:custGeom>
                <a:rect b="b" l="l" r="r" t="t"/>
                <a:pathLst>
                  <a:path extrusionOk="0" h="10884" w="9524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49"/>
              <p:cNvSpPr/>
              <p:nvPr/>
            </p:nvSpPr>
            <p:spPr>
              <a:xfrm flipH="1">
                <a:off x="7995449" y="4277321"/>
                <a:ext cx="85020" cy="85004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49"/>
              <p:cNvSpPr/>
              <p:nvPr/>
            </p:nvSpPr>
            <p:spPr>
              <a:xfrm flipH="1">
                <a:off x="8080438" y="4277321"/>
                <a:ext cx="95649" cy="85004"/>
              </a:xfrm>
              <a:custGeom>
                <a:rect b="b" l="l" r="r" t="t"/>
                <a:pathLst>
                  <a:path extrusionOk="0" h="10884" w="12247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49"/>
              <p:cNvSpPr/>
              <p:nvPr/>
            </p:nvSpPr>
            <p:spPr>
              <a:xfrm flipH="1">
                <a:off x="8176054" y="4277321"/>
                <a:ext cx="74390" cy="85004"/>
              </a:xfrm>
              <a:custGeom>
                <a:rect b="b" l="l" r="r" t="t"/>
                <a:pathLst>
                  <a:path extrusionOk="0" h="10884" w="9525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49"/>
              <p:cNvSpPr/>
              <p:nvPr/>
            </p:nvSpPr>
            <p:spPr>
              <a:xfrm flipH="1">
                <a:off x="8250417" y="4277321"/>
                <a:ext cx="85012" cy="85004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49"/>
              <p:cNvSpPr/>
              <p:nvPr/>
            </p:nvSpPr>
            <p:spPr>
              <a:xfrm flipH="1">
                <a:off x="8335399" y="4277321"/>
                <a:ext cx="95641" cy="85004"/>
              </a:xfrm>
              <a:custGeom>
                <a:rect b="b" l="l" r="r" t="t"/>
                <a:pathLst>
                  <a:path extrusionOk="0" h="10884" w="12246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49"/>
              <p:cNvSpPr/>
              <p:nvPr/>
            </p:nvSpPr>
            <p:spPr>
              <a:xfrm flipH="1">
                <a:off x="8431015" y="4277321"/>
                <a:ext cx="74390" cy="85004"/>
              </a:xfrm>
              <a:custGeom>
                <a:rect b="b" l="l" r="r" t="t"/>
                <a:pathLst>
                  <a:path extrusionOk="0" h="10884" w="9525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49"/>
              <p:cNvSpPr/>
              <p:nvPr/>
            </p:nvSpPr>
            <p:spPr>
              <a:xfrm flipH="1">
                <a:off x="8505377" y="4277321"/>
                <a:ext cx="85012" cy="85004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49"/>
              <p:cNvSpPr/>
              <p:nvPr/>
            </p:nvSpPr>
            <p:spPr>
              <a:xfrm flipH="1">
                <a:off x="8590359" y="4277321"/>
                <a:ext cx="95641" cy="85004"/>
              </a:xfrm>
              <a:custGeom>
                <a:rect b="b" l="l" r="r" t="t"/>
                <a:pathLst>
                  <a:path extrusionOk="0" h="10884" w="12246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49"/>
              <p:cNvSpPr/>
              <p:nvPr/>
            </p:nvSpPr>
            <p:spPr>
              <a:xfrm flipH="1">
                <a:off x="7315559" y="4181710"/>
                <a:ext cx="85020" cy="95641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49"/>
              <p:cNvSpPr/>
              <p:nvPr/>
            </p:nvSpPr>
            <p:spPr>
              <a:xfrm flipH="1">
                <a:off x="7400551" y="4181710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49"/>
              <p:cNvSpPr/>
              <p:nvPr/>
            </p:nvSpPr>
            <p:spPr>
              <a:xfrm flipH="1">
                <a:off x="7485535" y="4181710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49"/>
              <p:cNvSpPr/>
              <p:nvPr/>
            </p:nvSpPr>
            <p:spPr>
              <a:xfrm flipH="1">
                <a:off x="7570520" y="4181710"/>
                <a:ext cx="85020" cy="95641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49"/>
              <p:cNvSpPr/>
              <p:nvPr/>
            </p:nvSpPr>
            <p:spPr>
              <a:xfrm flipH="1">
                <a:off x="7655512" y="4181710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49"/>
              <p:cNvSpPr/>
              <p:nvPr/>
            </p:nvSpPr>
            <p:spPr>
              <a:xfrm flipH="1">
                <a:off x="7740496" y="4181710"/>
                <a:ext cx="85020" cy="95641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49"/>
              <p:cNvSpPr/>
              <p:nvPr/>
            </p:nvSpPr>
            <p:spPr>
              <a:xfrm flipH="1">
                <a:off x="7825485" y="4181710"/>
                <a:ext cx="95633" cy="95641"/>
              </a:xfrm>
              <a:custGeom>
                <a:rect b="b" l="l" r="r" t="t"/>
                <a:pathLst>
                  <a:path extrusionOk="0" h="12246" w="12245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49"/>
              <p:cNvSpPr/>
              <p:nvPr/>
            </p:nvSpPr>
            <p:spPr>
              <a:xfrm flipH="1">
                <a:off x="7921094" y="4181710"/>
                <a:ext cx="74382" cy="95641"/>
              </a:xfrm>
              <a:custGeom>
                <a:rect b="b" l="l" r="r" t="t"/>
                <a:pathLst>
                  <a:path extrusionOk="0" h="12246" w="9524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49"/>
              <p:cNvSpPr/>
              <p:nvPr/>
            </p:nvSpPr>
            <p:spPr>
              <a:xfrm flipH="1">
                <a:off x="7995449" y="4181710"/>
                <a:ext cx="85020" cy="95641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49"/>
              <p:cNvSpPr/>
              <p:nvPr/>
            </p:nvSpPr>
            <p:spPr>
              <a:xfrm flipH="1">
                <a:off x="8080438" y="4181710"/>
                <a:ext cx="95649" cy="95641"/>
              </a:xfrm>
              <a:custGeom>
                <a:rect b="b" l="l" r="r" t="t"/>
                <a:pathLst>
                  <a:path extrusionOk="0" h="12246" w="12247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49"/>
              <p:cNvSpPr/>
              <p:nvPr/>
            </p:nvSpPr>
            <p:spPr>
              <a:xfrm flipH="1">
                <a:off x="8176054" y="4181710"/>
                <a:ext cx="74390" cy="95641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49"/>
              <p:cNvSpPr/>
              <p:nvPr/>
            </p:nvSpPr>
            <p:spPr>
              <a:xfrm flipH="1">
                <a:off x="8250417" y="4181710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49"/>
              <p:cNvSpPr/>
              <p:nvPr/>
            </p:nvSpPr>
            <p:spPr>
              <a:xfrm flipH="1">
                <a:off x="8335399" y="4181710"/>
                <a:ext cx="95641" cy="95641"/>
              </a:xfrm>
              <a:custGeom>
                <a:rect b="b" l="l" r="r" t="t"/>
                <a:pathLst>
                  <a:path extrusionOk="0" h="12246" w="12246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49"/>
              <p:cNvSpPr/>
              <p:nvPr/>
            </p:nvSpPr>
            <p:spPr>
              <a:xfrm flipH="1">
                <a:off x="8431015" y="4181710"/>
                <a:ext cx="74390" cy="95641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49"/>
              <p:cNvSpPr/>
              <p:nvPr/>
            </p:nvSpPr>
            <p:spPr>
              <a:xfrm flipH="1">
                <a:off x="8505377" y="4181710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49"/>
              <p:cNvSpPr/>
              <p:nvPr/>
            </p:nvSpPr>
            <p:spPr>
              <a:xfrm flipH="1">
                <a:off x="8590359" y="4181710"/>
                <a:ext cx="95641" cy="95641"/>
              </a:xfrm>
              <a:custGeom>
                <a:rect b="b" l="l" r="r" t="t"/>
                <a:pathLst>
                  <a:path extrusionOk="0" h="12246" w="12246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49"/>
              <p:cNvSpPr/>
              <p:nvPr/>
            </p:nvSpPr>
            <p:spPr>
              <a:xfrm flipH="1">
                <a:off x="7315559" y="4107344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49"/>
              <p:cNvSpPr/>
              <p:nvPr/>
            </p:nvSpPr>
            <p:spPr>
              <a:xfrm flipH="1">
                <a:off x="7400551" y="410734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49"/>
              <p:cNvSpPr/>
              <p:nvPr/>
            </p:nvSpPr>
            <p:spPr>
              <a:xfrm flipH="1">
                <a:off x="7485535" y="410734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49"/>
              <p:cNvSpPr/>
              <p:nvPr/>
            </p:nvSpPr>
            <p:spPr>
              <a:xfrm flipH="1">
                <a:off x="7570520" y="4107344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49"/>
              <p:cNvSpPr/>
              <p:nvPr/>
            </p:nvSpPr>
            <p:spPr>
              <a:xfrm flipH="1">
                <a:off x="7655512" y="410734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49"/>
              <p:cNvSpPr/>
              <p:nvPr/>
            </p:nvSpPr>
            <p:spPr>
              <a:xfrm flipH="1">
                <a:off x="7740496" y="4107344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49"/>
              <p:cNvSpPr/>
              <p:nvPr/>
            </p:nvSpPr>
            <p:spPr>
              <a:xfrm flipH="1">
                <a:off x="7825485" y="4107344"/>
                <a:ext cx="95633" cy="74390"/>
              </a:xfrm>
              <a:custGeom>
                <a:rect b="b" l="l" r="r" t="t"/>
                <a:pathLst>
                  <a:path extrusionOk="0" h="9525" w="12245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49"/>
              <p:cNvSpPr/>
              <p:nvPr/>
            </p:nvSpPr>
            <p:spPr>
              <a:xfrm flipH="1">
                <a:off x="7921094" y="4107344"/>
                <a:ext cx="74382" cy="74390"/>
              </a:xfrm>
              <a:custGeom>
                <a:rect b="b" l="l" r="r" t="t"/>
                <a:pathLst>
                  <a:path extrusionOk="0" h="9525" w="9524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49"/>
              <p:cNvSpPr/>
              <p:nvPr/>
            </p:nvSpPr>
            <p:spPr>
              <a:xfrm flipH="1">
                <a:off x="7995449" y="4107344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49"/>
              <p:cNvSpPr/>
              <p:nvPr/>
            </p:nvSpPr>
            <p:spPr>
              <a:xfrm flipH="1">
                <a:off x="8080438" y="4107344"/>
                <a:ext cx="95649" cy="74390"/>
              </a:xfrm>
              <a:custGeom>
                <a:rect b="b" l="l" r="r" t="t"/>
                <a:pathLst>
                  <a:path extrusionOk="0" h="9525" w="12247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6" name="Google Shape;1496;p49"/>
              <p:cNvSpPr/>
              <p:nvPr/>
            </p:nvSpPr>
            <p:spPr>
              <a:xfrm flipH="1">
                <a:off x="8176054" y="4107344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7" name="Google Shape;1497;p49"/>
              <p:cNvSpPr/>
              <p:nvPr/>
            </p:nvSpPr>
            <p:spPr>
              <a:xfrm flipH="1">
                <a:off x="8250417" y="410734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49"/>
              <p:cNvSpPr/>
              <p:nvPr/>
            </p:nvSpPr>
            <p:spPr>
              <a:xfrm flipH="1">
                <a:off x="8335399" y="4107344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49"/>
              <p:cNvSpPr/>
              <p:nvPr/>
            </p:nvSpPr>
            <p:spPr>
              <a:xfrm flipH="1">
                <a:off x="8431015" y="4107344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49"/>
              <p:cNvSpPr/>
              <p:nvPr/>
            </p:nvSpPr>
            <p:spPr>
              <a:xfrm flipH="1">
                <a:off x="8505377" y="410734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1" name="Google Shape;1501;p49"/>
              <p:cNvSpPr/>
              <p:nvPr/>
            </p:nvSpPr>
            <p:spPr>
              <a:xfrm flipH="1">
                <a:off x="8590359" y="4107344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Google Shape;1502;p49"/>
              <p:cNvSpPr/>
              <p:nvPr/>
            </p:nvSpPr>
            <p:spPr>
              <a:xfrm flipH="1">
                <a:off x="7315559" y="4022352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49"/>
              <p:cNvSpPr/>
              <p:nvPr/>
            </p:nvSpPr>
            <p:spPr>
              <a:xfrm flipH="1">
                <a:off x="7400551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49"/>
              <p:cNvSpPr/>
              <p:nvPr/>
            </p:nvSpPr>
            <p:spPr>
              <a:xfrm flipH="1">
                <a:off x="7485535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49"/>
              <p:cNvSpPr/>
              <p:nvPr/>
            </p:nvSpPr>
            <p:spPr>
              <a:xfrm flipH="1">
                <a:off x="7570520" y="4022352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49"/>
              <p:cNvSpPr/>
              <p:nvPr/>
            </p:nvSpPr>
            <p:spPr>
              <a:xfrm flipH="1">
                <a:off x="7655512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49"/>
              <p:cNvSpPr/>
              <p:nvPr/>
            </p:nvSpPr>
            <p:spPr>
              <a:xfrm flipH="1">
                <a:off x="7740496" y="4022352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49"/>
              <p:cNvSpPr/>
              <p:nvPr/>
            </p:nvSpPr>
            <p:spPr>
              <a:xfrm flipH="1">
                <a:off x="7825485" y="4022352"/>
                <a:ext cx="95633" cy="8502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9" name="Google Shape;1509;p49"/>
              <p:cNvSpPr/>
              <p:nvPr/>
            </p:nvSpPr>
            <p:spPr>
              <a:xfrm flipH="1">
                <a:off x="7921094" y="4022352"/>
                <a:ext cx="74382" cy="8502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49"/>
              <p:cNvSpPr/>
              <p:nvPr/>
            </p:nvSpPr>
            <p:spPr>
              <a:xfrm flipH="1">
                <a:off x="7995449" y="4022352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49"/>
              <p:cNvSpPr/>
              <p:nvPr/>
            </p:nvSpPr>
            <p:spPr>
              <a:xfrm flipH="1">
                <a:off x="8080438" y="4022352"/>
                <a:ext cx="95649" cy="8502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2" name="Google Shape;1512;p49"/>
              <p:cNvSpPr/>
              <p:nvPr/>
            </p:nvSpPr>
            <p:spPr>
              <a:xfrm flipH="1">
                <a:off x="8176054" y="4022352"/>
                <a:ext cx="74390" cy="8502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49"/>
              <p:cNvSpPr/>
              <p:nvPr/>
            </p:nvSpPr>
            <p:spPr>
              <a:xfrm flipH="1">
                <a:off x="8250417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49"/>
              <p:cNvSpPr/>
              <p:nvPr/>
            </p:nvSpPr>
            <p:spPr>
              <a:xfrm flipH="1">
                <a:off x="8335399" y="4022352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49"/>
              <p:cNvSpPr/>
              <p:nvPr/>
            </p:nvSpPr>
            <p:spPr>
              <a:xfrm flipH="1">
                <a:off x="8431015" y="4022352"/>
                <a:ext cx="74390" cy="8502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49"/>
              <p:cNvSpPr/>
              <p:nvPr/>
            </p:nvSpPr>
            <p:spPr>
              <a:xfrm flipH="1">
                <a:off x="8505377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49"/>
              <p:cNvSpPr/>
              <p:nvPr/>
            </p:nvSpPr>
            <p:spPr>
              <a:xfrm flipH="1">
                <a:off x="8590359" y="4022352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49"/>
              <p:cNvSpPr/>
              <p:nvPr/>
            </p:nvSpPr>
            <p:spPr>
              <a:xfrm flipH="1">
                <a:off x="7315559" y="3926748"/>
                <a:ext cx="85020" cy="95633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49"/>
              <p:cNvSpPr/>
              <p:nvPr/>
            </p:nvSpPr>
            <p:spPr>
              <a:xfrm flipH="1">
                <a:off x="7400551" y="3926748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49"/>
              <p:cNvSpPr/>
              <p:nvPr/>
            </p:nvSpPr>
            <p:spPr>
              <a:xfrm flipH="1">
                <a:off x="7485535" y="3926748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49"/>
              <p:cNvSpPr/>
              <p:nvPr/>
            </p:nvSpPr>
            <p:spPr>
              <a:xfrm flipH="1">
                <a:off x="7570520" y="3926748"/>
                <a:ext cx="85020" cy="95633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2" name="Google Shape;1522;p49"/>
              <p:cNvSpPr/>
              <p:nvPr/>
            </p:nvSpPr>
            <p:spPr>
              <a:xfrm flipH="1">
                <a:off x="7655512" y="3926748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49"/>
              <p:cNvSpPr/>
              <p:nvPr/>
            </p:nvSpPr>
            <p:spPr>
              <a:xfrm flipH="1">
                <a:off x="7740496" y="3926748"/>
                <a:ext cx="85020" cy="95633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49"/>
              <p:cNvSpPr/>
              <p:nvPr/>
            </p:nvSpPr>
            <p:spPr>
              <a:xfrm flipH="1">
                <a:off x="7825485" y="3926748"/>
                <a:ext cx="95633" cy="95633"/>
              </a:xfrm>
              <a:custGeom>
                <a:rect b="b" l="l" r="r" t="t"/>
                <a:pathLst>
                  <a:path extrusionOk="0" h="12245" w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5" name="Google Shape;1525;p49"/>
              <p:cNvSpPr/>
              <p:nvPr/>
            </p:nvSpPr>
            <p:spPr>
              <a:xfrm flipH="1">
                <a:off x="7921094" y="3926748"/>
                <a:ext cx="74382" cy="95633"/>
              </a:xfrm>
              <a:custGeom>
                <a:rect b="b" l="l" r="r" t="t"/>
                <a:pathLst>
                  <a:path extrusionOk="0" h="12245" w="9524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49"/>
              <p:cNvSpPr/>
              <p:nvPr/>
            </p:nvSpPr>
            <p:spPr>
              <a:xfrm flipH="1">
                <a:off x="7995449" y="3926748"/>
                <a:ext cx="85020" cy="95633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7" name="Google Shape;1527;p49"/>
              <p:cNvSpPr/>
              <p:nvPr/>
            </p:nvSpPr>
            <p:spPr>
              <a:xfrm flipH="1">
                <a:off x="8080438" y="3926748"/>
                <a:ext cx="95649" cy="95633"/>
              </a:xfrm>
              <a:custGeom>
                <a:rect b="b" l="l" r="r" t="t"/>
                <a:pathLst>
                  <a:path extrusionOk="0" h="12245" w="12247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8" name="Google Shape;1528;p49"/>
              <p:cNvSpPr/>
              <p:nvPr/>
            </p:nvSpPr>
            <p:spPr>
              <a:xfrm flipH="1">
                <a:off x="8176054" y="3926748"/>
                <a:ext cx="74390" cy="95633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49"/>
              <p:cNvSpPr/>
              <p:nvPr/>
            </p:nvSpPr>
            <p:spPr>
              <a:xfrm flipH="1">
                <a:off x="8250417" y="3926748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49"/>
              <p:cNvSpPr/>
              <p:nvPr/>
            </p:nvSpPr>
            <p:spPr>
              <a:xfrm flipH="1">
                <a:off x="8335399" y="3926748"/>
                <a:ext cx="95641" cy="95633"/>
              </a:xfrm>
              <a:custGeom>
                <a:rect b="b" l="l" r="r" t="t"/>
                <a:pathLst>
                  <a:path extrusionOk="0" h="12245" w="12246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49"/>
              <p:cNvSpPr/>
              <p:nvPr/>
            </p:nvSpPr>
            <p:spPr>
              <a:xfrm flipH="1">
                <a:off x="8431015" y="3926748"/>
                <a:ext cx="74390" cy="95633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49"/>
              <p:cNvSpPr/>
              <p:nvPr/>
            </p:nvSpPr>
            <p:spPr>
              <a:xfrm flipH="1">
                <a:off x="8505377" y="3926748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49"/>
              <p:cNvSpPr/>
              <p:nvPr/>
            </p:nvSpPr>
            <p:spPr>
              <a:xfrm flipH="1">
                <a:off x="8590359" y="3926748"/>
                <a:ext cx="95641" cy="95633"/>
              </a:xfrm>
              <a:custGeom>
                <a:rect b="b" l="l" r="r" t="t"/>
                <a:pathLst>
                  <a:path extrusionOk="0" h="12245" w="12246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49"/>
              <p:cNvSpPr/>
              <p:nvPr/>
            </p:nvSpPr>
            <p:spPr>
              <a:xfrm flipH="1">
                <a:off x="7315559" y="3852383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49"/>
              <p:cNvSpPr/>
              <p:nvPr/>
            </p:nvSpPr>
            <p:spPr>
              <a:xfrm flipH="1">
                <a:off x="7400551" y="385238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49"/>
              <p:cNvSpPr/>
              <p:nvPr/>
            </p:nvSpPr>
            <p:spPr>
              <a:xfrm flipH="1">
                <a:off x="7485535" y="385238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7" name="Google Shape;1537;p49"/>
              <p:cNvSpPr/>
              <p:nvPr/>
            </p:nvSpPr>
            <p:spPr>
              <a:xfrm flipH="1">
                <a:off x="7570520" y="3852383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8" name="Google Shape;1538;p49"/>
              <p:cNvSpPr/>
              <p:nvPr/>
            </p:nvSpPr>
            <p:spPr>
              <a:xfrm flipH="1">
                <a:off x="7655512" y="385238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9" name="Google Shape;1539;p49"/>
              <p:cNvSpPr/>
              <p:nvPr/>
            </p:nvSpPr>
            <p:spPr>
              <a:xfrm flipH="1">
                <a:off x="7740496" y="3852383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49"/>
              <p:cNvSpPr/>
              <p:nvPr/>
            </p:nvSpPr>
            <p:spPr>
              <a:xfrm flipH="1">
                <a:off x="7825485" y="3852383"/>
                <a:ext cx="95633" cy="74390"/>
              </a:xfrm>
              <a:custGeom>
                <a:rect b="b" l="l" r="r" t="t"/>
                <a:pathLst>
                  <a:path extrusionOk="0" h="9525" w="12245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49"/>
              <p:cNvSpPr/>
              <p:nvPr/>
            </p:nvSpPr>
            <p:spPr>
              <a:xfrm flipH="1">
                <a:off x="7921094" y="3852383"/>
                <a:ext cx="74382" cy="74390"/>
              </a:xfrm>
              <a:custGeom>
                <a:rect b="b" l="l" r="r" t="t"/>
                <a:pathLst>
                  <a:path extrusionOk="0" h="9525" w="9524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49"/>
              <p:cNvSpPr/>
              <p:nvPr/>
            </p:nvSpPr>
            <p:spPr>
              <a:xfrm flipH="1">
                <a:off x="7995449" y="3852383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49"/>
              <p:cNvSpPr/>
              <p:nvPr/>
            </p:nvSpPr>
            <p:spPr>
              <a:xfrm flipH="1">
                <a:off x="8080438" y="3852383"/>
                <a:ext cx="95649" cy="74390"/>
              </a:xfrm>
              <a:custGeom>
                <a:rect b="b" l="l" r="r" t="t"/>
                <a:pathLst>
                  <a:path extrusionOk="0" h="9525" w="12247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49"/>
              <p:cNvSpPr/>
              <p:nvPr/>
            </p:nvSpPr>
            <p:spPr>
              <a:xfrm flipH="1">
                <a:off x="8176054" y="3852383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5" name="Google Shape;1545;p49"/>
              <p:cNvSpPr/>
              <p:nvPr/>
            </p:nvSpPr>
            <p:spPr>
              <a:xfrm flipH="1">
                <a:off x="8250417" y="385238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6" name="Google Shape;1546;p49"/>
              <p:cNvSpPr/>
              <p:nvPr/>
            </p:nvSpPr>
            <p:spPr>
              <a:xfrm flipH="1">
                <a:off x="8335399" y="3852383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Google Shape;1547;p49"/>
              <p:cNvSpPr/>
              <p:nvPr/>
            </p:nvSpPr>
            <p:spPr>
              <a:xfrm flipH="1">
                <a:off x="8431015" y="3852383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49"/>
              <p:cNvSpPr/>
              <p:nvPr/>
            </p:nvSpPr>
            <p:spPr>
              <a:xfrm flipH="1">
                <a:off x="8505377" y="385238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49"/>
              <p:cNvSpPr/>
              <p:nvPr/>
            </p:nvSpPr>
            <p:spPr>
              <a:xfrm flipH="1">
                <a:off x="8590359" y="3852383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49"/>
              <p:cNvSpPr/>
              <p:nvPr/>
            </p:nvSpPr>
            <p:spPr>
              <a:xfrm flipH="1">
                <a:off x="7230575" y="4192329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1" name="Google Shape;1551;p49"/>
              <p:cNvSpPr/>
              <p:nvPr/>
            </p:nvSpPr>
            <p:spPr>
              <a:xfrm flipH="1">
                <a:off x="7230575" y="411796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2" name="Google Shape;1552;p49"/>
              <p:cNvSpPr/>
              <p:nvPr/>
            </p:nvSpPr>
            <p:spPr>
              <a:xfrm flipH="1">
                <a:off x="7230575" y="4022352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49"/>
              <p:cNvSpPr/>
              <p:nvPr/>
            </p:nvSpPr>
            <p:spPr>
              <a:xfrm flipH="1">
                <a:off x="7230575" y="3937368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49"/>
              <p:cNvSpPr/>
              <p:nvPr/>
            </p:nvSpPr>
            <p:spPr>
              <a:xfrm flipH="1">
                <a:off x="7230575" y="3863002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49"/>
              <p:cNvSpPr/>
              <p:nvPr/>
            </p:nvSpPr>
            <p:spPr>
              <a:xfrm flipH="1">
                <a:off x="7400551" y="3767391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6" name="Google Shape;1556;p49"/>
              <p:cNvSpPr/>
              <p:nvPr/>
            </p:nvSpPr>
            <p:spPr>
              <a:xfrm flipH="1">
                <a:off x="7485535" y="3767391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7" name="Google Shape;1557;p49"/>
              <p:cNvSpPr/>
              <p:nvPr/>
            </p:nvSpPr>
            <p:spPr>
              <a:xfrm flipH="1">
                <a:off x="7570520" y="3767391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49"/>
              <p:cNvSpPr/>
              <p:nvPr/>
            </p:nvSpPr>
            <p:spPr>
              <a:xfrm flipH="1">
                <a:off x="7740496" y="3767391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49"/>
              <p:cNvSpPr/>
              <p:nvPr/>
            </p:nvSpPr>
            <p:spPr>
              <a:xfrm flipH="1">
                <a:off x="7825485" y="3767391"/>
                <a:ext cx="95633" cy="8502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49"/>
              <p:cNvSpPr/>
              <p:nvPr/>
            </p:nvSpPr>
            <p:spPr>
              <a:xfrm flipH="1">
                <a:off x="7921094" y="3767391"/>
                <a:ext cx="74382" cy="8502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49"/>
              <p:cNvSpPr/>
              <p:nvPr/>
            </p:nvSpPr>
            <p:spPr>
              <a:xfrm flipH="1">
                <a:off x="7995449" y="3767391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49"/>
              <p:cNvSpPr/>
              <p:nvPr/>
            </p:nvSpPr>
            <p:spPr>
              <a:xfrm flipH="1">
                <a:off x="8080438" y="3767391"/>
                <a:ext cx="95649" cy="8502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3" name="Google Shape;1563;p49"/>
              <p:cNvSpPr/>
              <p:nvPr/>
            </p:nvSpPr>
            <p:spPr>
              <a:xfrm flipH="1">
                <a:off x="8176054" y="3767391"/>
                <a:ext cx="74390" cy="8502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4" name="Google Shape;1564;p49"/>
              <p:cNvSpPr/>
              <p:nvPr/>
            </p:nvSpPr>
            <p:spPr>
              <a:xfrm flipH="1">
                <a:off x="8250417" y="3767391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49"/>
              <p:cNvSpPr/>
              <p:nvPr/>
            </p:nvSpPr>
            <p:spPr>
              <a:xfrm flipH="1">
                <a:off x="8335399" y="3767391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6" name="Google Shape;1566;p49"/>
              <p:cNvSpPr/>
              <p:nvPr/>
            </p:nvSpPr>
            <p:spPr>
              <a:xfrm flipH="1">
                <a:off x="8431015" y="3767391"/>
                <a:ext cx="74390" cy="8502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49"/>
              <p:cNvSpPr/>
              <p:nvPr/>
            </p:nvSpPr>
            <p:spPr>
              <a:xfrm flipH="1">
                <a:off x="8505377" y="3767391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8" name="Google Shape;1568;p49"/>
              <p:cNvSpPr/>
              <p:nvPr/>
            </p:nvSpPr>
            <p:spPr>
              <a:xfrm flipH="1">
                <a:off x="8590359" y="3767391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9" name="Google Shape;1569;p49"/>
              <p:cNvSpPr/>
              <p:nvPr/>
            </p:nvSpPr>
            <p:spPr>
              <a:xfrm flipH="1">
                <a:off x="8176054" y="3671779"/>
                <a:ext cx="74390" cy="95641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49"/>
              <p:cNvSpPr/>
              <p:nvPr/>
            </p:nvSpPr>
            <p:spPr>
              <a:xfrm flipH="1">
                <a:off x="8250417" y="3671779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49"/>
              <p:cNvSpPr/>
              <p:nvPr/>
            </p:nvSpPr>
            <p:spPr>
              <a:xfrm flipH="1">
                <a:off x="8335399" y="3671779"/>
                <a:ext cx="95641" cy="95641"/>
              </a:xfrm>
              <a:custGeom>
                <a:rect b="b" l="l" r="r" t="t"/>
                <a:pathLst>
                  <a:path extrusionOk="0" h="12246" w="12246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49"/>
              <p:cNvSpPr/>
              <p:nvPr/>
            </p:nvSpPr>
            <p:spPr>
              <a:xfrm flipH="1">
                <a:off x="8431015" y="3671779"/>
                <a:ext cx="74390" cy="95641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49"/>
              <p:cNvSpPr/>
              <p:nvPr/>
            </p:nvSpPr>
            <p:spPr>
              <a:xfrm flipH="1">
                <a:off x="8505377" y="3671779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4" name="Google Shape;1574;p49"/>
              <p:cNvSpPr/>
              <p:nvPr/>
            </p:nvSpPr>
            <p:spPr>
              <a:xfrm flipH="1">
                <a:off x="8590359" y="3671779"/>
                <a:ext cx="95641" cy="95641"/>
              </a:xfrm>
              <a:custGeom>
                <a:rect b="b" l="l" r="r" t="t"/>
                <a:pathLst>
                  <a:path extrusionOk="0" h="12246" w="12246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49"/>
              <p:cNvSpPr/>
              <p:nvPr/>
            </p:nvSpPr>
            <p:spPr>
              <a:xfrm flipH="1">
                <a:off x="8080438" y="3597414"/>
                <a:ext cx="95649" cy="74390"/>
              </a:xfrm>
              <a:custGeom>
                <a:rect b="b" l="l" r="r" t="t"/>
                <a:pathLst>
                  <a:path extrusionOk="0" h="9525" w="12247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49"/>
              <p:cNvSpPr/>
              <p:nvPr/>
            </p:nvSpPr>
            <p:spPr>
              <a:xfrm flipH="1">
                <a:off x="8176054" y="3597414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49"/>
              <p:cNvSpPr/>
              <p:nvPr/>
            </p:nvSpPr>
            <p:spPr>
              <a:xfrm flipH="1">
                <a:off x="8250417" y="359741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49"/>
              <p:cNvSpPr/>
              <p:nvPr/>
            </p:nvSpPr>
            <p:spPr>
              <a:xfrm flipH="1">
                <a:off x="8335399" y="3597414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49"/>
              <p:cNvSpPr/>
              <p:nvPr/>
            </p:nvSpPr>
            <p:spPr>
              <a:xfrm flipH="1">
                <a:off x="8431015" y="3597414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0" name="Google Shape;1580;p49"/>
              <p:cNvSpPr/>
              <p:nvPr/>
            </p:nvSpPr>
            <p:spPr>
              <a:xfrm flipH="1">
                <a:off x="8505377" y="359741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1" name="Google Shape;1581;p49"/>
              <p:cNvSpPr/>
              <p:nvPr/>
            </p:nvSpPr>
            <p:spPr>
              <a:xfrm flipH="1">
                <a:off x="8590359" y="3597414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49"/>
              <p:cNvSpPr/>
              <p:nvPr/>
            </p:nvSpPr>
            <p:spPr>
              <a:xfrm flipH="1">
                <a:off x="8685973" y="3693026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49"/>
              <p:cNvSpPr/>
              <p:nvPr/>
            </p:nvSpPr>
            <p:spPr>
              <a:xfrm flipH="1">
                <a:off x="8685973" y="3852383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Google Shape;1584;p49"/>
              <p:cNvSpPr/>
              <p:nvPr/>
            </p:nvSpPr>
            <p:spPr>
              <a:xfrm flipH="1">
                <a:off x="8685973" y="3937368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49"/>
              <p:cNvSpPr/>
              <p:nvPr/>
            </p:nvSpPr>
            <p:spPr>
              <a:xfrm flipH="1">
                <a:off x="8685973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49"/>
              <p:cNvSpPr/>
              <p:nvPr/>
            </p:nvSpPr>
            <p:spPr>
              <a:xfrm flipH="1">
                <a:off x="8685973" y="4107344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49"/>
              <p:cNvSpPr/>
              <p:nvPr/>
            </p:nvSpPr>
            <p:spPr>
              <a:xfrm flipH="1">
                <a:off x="8685973" y="4192329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49"/>
              <p:cNvSpPr/>
              <p:nvPr/>
            </p:nvSpPr>
            <p:spPr>
              <a:xfrm flipH="1">
                <a:off x="8080438" y="3501811"/>
                <a:ext cx="95649" cy="95633"/>
              </a:xfrm>
              <a:custGeom>
                <a:rect b="b" l="l" r="r" t="t"/>
                <a:pathLst>
                  <a:path extrusionOk="0" h="12245" w="12247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49"/>
              <p:cNvSpPr/>
              <p:nvPr/>
            </p:nvSpPr>
            <p:spPr>
              <a:xfrm flipH="1">
                <a:off x="8335399" y="3501811"/>
                <a:ext cx="95641" cy="95633"/>
              </a:xfrm>
              <a:custGeom>
                <a:rect b="b" l="l" r="r" t="t"/>
                <a:pathLst>
                  <a:path extrusionOk="0" h="12245" w="12246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49"/>
              <p:cNvSpPr/>
              <p:nvPr/>
            </p:nvSpPr>
            <p:spPr>
              <a:xfrm flipH="1">
                <a:off x="8431015" y="3501811"/>
                <a:ext cx="74390" cy="95633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49"/>
              <p:cNvSpPr/>
              <p:nvPr/>
            </p:nvSpPr>
            <p:spPr>
              <a:xfrm flipH="1">
                <a:off x="8505377" y="3501811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49"/>
              <p:cNvSpPr/>
              <p:nvPr/>
            </p:nvSpPr>
            <p:spPr>
              <a:xfrm flipH="1">
                <a:off x="8590359" y="3501811"/>
                <a:ext cx="95641" cy="95633"/>
              </a:xfrm>
              <a:custGeom>
                <a:rect b="b" l="l" r="r" t="t"/>
                <a:pathLst>
                  <a:path extrusionOk="0" h="12245" w="12246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93" name="Google Shape;1593;p49"/>
          <p:cNvGrpSpPr/>
          <p:nvPr/>
        </p:nvGrpSpPr>
        <p:grpSpPr>
          <a:xfrm>
            <a:off x="6163859" y="4325295"/>
            <a:ext cx="1007280" cy="1069810"/>
            <a:chOff x="6163859" y="4325295"/>
            <a:chExt cx="1007280" cy="1069810"/>
          </a:xfrm>
        </p:grpSpPr>
        <p:sp>
          <p:nvSpPr>
            <p:cNvPr id="1594" name="Google Shape;1594;p49"/>
            <p:cNvSpPr/>
            <p:nvPr/>
          </p:nvSpPr>
          <p:spPr>
            <a:xfrm>
              <a:off x="6719586" y="5332558"/>
              <a:ext cx="62541" cy="62546"/>
            </a:xfrm>
            <a:custGeom>
              <a:rect b="b" l="l" r="r" t="t"/>
              <a:pathLst>
                <a:path extrusionOk="0" h="12246" w="12245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49"/>
            <p:cNvSpPr/>
            <p:nvPr/>
          </p:nvSpPr>
          <p:spPr>
            <a:xfrm>
              <a:off x="6670963" y="5332558"/>
              <a:ext cx="48644" cy="62546"/>
            </a:xfrm>
            <a:custGeom>
              <a:rect b="b" l="l" r="r" t="t"/>
              <a:pathLst>
                <a:path extrusionOk="0" h="12246" w="9524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49"/>
            <p:cNvSpPr/>
            <p:nvPr/>
          </p:nvSpPr>
          <p:spPr>
            <a:xfrm>
              <a:off x="6615387" y="5332558"/>
              <a:ext cx="55600" cy="62546"/>
            </a:xfrm>
            <a:custGeom>
              <a:rect b="b" l="l" r="r" t="t"/>
              <a:pathLst>
                <a:path extrusionOk="0" h="12246" w="1088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49"/>
            <p:cNvSpPr/>
            <p:nvPr/>
          </p:nvSpPr>
          <p:spPr>
            <a:xfrm>
              <a:off x="6552862" y="5332558"/>
              <a:ext cx="62552" cy="62546"/>
            </a:xfrm>
            <a:custGeom>
              <a:rect b="b" l="l" r="r" t="t"/>
              <a:pathLst>
                <a:path extrusionOk="0" h="12246" w="12247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49"/>
            <p:cNvSpPr/>
            <p:nvPr/>
          </p:nvSpPr>
          <p:spPr>
            <a:xfrm>
              <a:off x="6719586" y="5276982"/>
              <a:ext cx="62541" cy="55600"/>
            </a:xfrm>
            <a:custGeom>
              <a:rect b="b" l="l" r="r" t="t"/>
              <a:pathLst>
                <a:path extrusionOk="0" h="10886" w="1224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49"/>
            <p:cNvSpPr/>
            <p:nvPr/>
          </p:nvSpPr>
          <p:spPr>
            <a:xfrm>
              <a:off x="6670963" y="5276982"/>
              <a:ext cx="48644" cy="55600"/>
            </a:xfrm>
            <a:custGeom>
              <a:rect b="b" l="l" r="r" t="t"/>
              <a:pathLst>
                <a:path extrusionOk="0" h="10886" w="9524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49"/>
            <p:cNvSpPr/>
            <p:nvPr/>
          </p:nvSpPr>
          <p:spPr>
            <a:xfrm>
              <a:off x="6615387" y="5276982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49"/>
            <p:cNvSpPr/>
            <p:nvPr/>
          </p:nvSpPr>
          <p:spPr>
            <a:xfrm>
              <a:off x="6552862" y="5276982"/>
              <a:ext cx="62552" cy="55600"/>
            </a:xfrm>
            <a:custGeom>
              <a:rect b="b" l="l" r="r" t="t"/>
              <a:pathLst>
                <a:path extrusionOk="0" h="10886" w="12247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49"/>
            <p:cNvSpPr/>
            <p:nvPr/>
          </p:nvSpPr>
          <p:spPr>
            <a:xfrm>
              <a:off x="6719586" y="5221411"/>
              <a:ext cx="62541" cy="55595"/>
            </a:xfrm>
            <a:custGeom>
              <a:rect b="b" l="l" r="r" t="t"/>
              <a:pathLst>
                <a:path extrusionOk="0" h="10885" w="12245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49"/>
            <p:cNvSpPr/>
            <p:nvPr/>
          </p:nvSpPr>
          <p:spPr>
            <a:xfrm>
              <a:off x="6670963" y="5221411"/>
              <a:ext cx="48644" cy="55595"/>
            </a:xfrm>
            <a:custGeom>
              <a:rect b="b" l="l" r="r" t="t"/>
              <a:pathLst>
                <a:path extrusionOk="0" h="10885" w="9524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49"/>
            <p:cNvSpPr/>
            <p:nvPr/>
          </p:nvSpPr>
          <p:spPr>
            <a:xfrm>
              <a:off x="6615387" y="5221411"/>
              <a:ext cx="55600" cy="55595"/>
            </a:xfrm>
            <a:custGeom>
              <a:rect b="b" l="l" r="r" t="t"/>
              <a:pathLst>
                <a:path extrusionOk="0" h="10885" w="10886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49"/>
            <p:cNvSpPr/>
            <p:nvPr/>
          </p:nvSpPr>
          <p:spPr>
            <a:xfrm>
              <a:off x="6552862" y="5221411"/>
              <a:ext cx="62552" cy="55595"/>
            </a:xfrm>
            <a:custGeom>
              <a:rect b="b" l="l" r="r" t="t"/>
              <a:pathLst>
                <a:path extrusionOk="0" h="10885" w="12247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49"/>
            <p:cNvSpPr/>
            <p:nvPr/>
          </p:nvSpPr>
          <p:spPr>
            <a:xfrm>
              <a:off x="6719586" y="5165834"/>
              <a:ext cx="62541" cy="55600"/>
            </a:xfrm>
            <a:custGeom>
              <a:rect b="b" l="l" r="r" t="t"/>
              <a:pathLst>
                <a:path extrusionOk="0" h="10886" w="1224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49"/>
            <p:cNvSpPr/>
            <p:nvPr/>
          </p:nvSpPr>
          <p:spPr>
            <a:xfrm>
              <a:off x="6670963" y="5165834"/>
              <a:ext cx="48644" cy="55600"/>
            </a:xfrm>
            <a:custGeom>
              <a:rect b="b" l="l" r="r" t="t"/>
              <a:pathLst>
                <a:path extrusionOk="0" h="10886" w="9524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49"/>
            <p:cNvSpPr/>
            <p:nvPr/>
          </p:nvSpPr>
          <p:spPr>
            <a:xfrm>
              <a:off x="6615387" y="5165834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49"/>
            <p:cNvSpPr/>
            <p:nvPr/>
          </p:nvSpPr>
          <p:spPr>
            <a:xfrm>
              <a:off x="6552862" y="5165834"/>
              <a:ext cx="62552" cy="55600"/>
            </a:xfrm>
            <a:custGeom>
              <a:rect b="b" l="l" r="r" t="t"/>
              <a:pathLst>
                <a:path extrusionOk="0" h="10886" w="12247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49"/>
            <p:cNvSpPr/>
            <p:nvPr/>
          </p:nvSpPr>
          <p:spPr>
            <a:xfrm>
              <a:off x="6719586" y="5110263"/>
              <a:ext cx="62541" cy="55595"/>
            </a:xfrm>
            <a:custGeom>
              <a:rect b="b" l="l" r="r" t="t"/>
              <a:pathLst>
                <a:path extrusionOk="0" h="10885" w="1224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49"/>
            <p:cNvSpPr/>
            <p:nvPr/>
          </p:nvSpPr>
          <p:spPr>
            <a:xfrm>
              <a:off x="6670963" y="5110263"/>
              <a:ext cx="48644" cy="55595"/>
            </a:xfrm>
            <a:custGeom>
              <a:rect b="b" l="l" r="r" t="t"/>
              <a:pathLst>
                <a:path extrusionOk="0" h="10885" w="9524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49"/>
            <p:cNvSpPr/>
            <p:nvPr/>
          </p:nvSpPr>
          <p:spPr>
            <a:xfrm>
              <a:off x="6615387" y="5110263"/>
              <a:ext cx="55600" cy="55595"/>
            </a:xfrm>
            <a:custGeom>
              <a:rect b="b" l="l" r="r" t="t"/>
              <a:pathLst>
                <a:path extrusionOk="0" h="10885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49"/>
            <p:cNvSpPr/>
            <p:nvPr/>
          </p:nvSpPr>
          <p:spPr>
            <a:xfrm>
              <a:off x="6552862" y="5110263"/>
              <a:ext cx="62552" cy="55595"/>
            </a:xfrm>
            <a:custGeom>
              <a:rect b="b" l="l" r="r" t="t"/>
              <a:pathLst>
                <a:path extrusionOk="0" h="10885" w="12247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49"/>
            <p:cNvSpPr/>
            <p:nvPr/>
          </p:nvSpPr>
          <p:spPr>
            <a:xfrm>
              <a:off x="6837677" y="5054691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49"/>
            <p:cNvSpPr/>
            <p:nvPr/>
          </p:nvSpPr>
          <p:spPr>
            <a:xfrm>
              <a:off x="6782101" y="5054691"/>
              <a:ext cx="55600" cy="55595"/>
            </a:xfrm>
            <a:custGeom>
              <a:rect b="b" l="l" r="r" t="t"/>
              <a:pathLst>
                <a:path extrusionOk="0" h="10885" w="10886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49"/>
            <p:cNvSpPr/>
            <p:nvPr/>
          </p:nvSpPr>
          <p:spPr>
            <a:xfrm>
              <a:off x="6719586" y="5054691"/>
              <a:ext cx="62541" cy="55595"/>
            </a:xfrm>
            <a:custGeom>
              <a:rect b="b" l="l" r="r" t="t"/>
              <a:pathLst>
                <a:path extrusionOk="0" h="10885" w="12245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49"/>
            <p:cNvSpPr/>
            <p:nvPr/>
          </p:nvSpPr>
          <p:spPr>
            <a:xfrm>
              <a:off x="6670963" y="5054691"/>
              <a:ext cx="48644" cy="55595"/>
            </a:xfrm>
            <a:custGeom>
              <a:rect b="b" l="l" r="r" t="t"/>
              <a:pathLst>
                <a:path extrusionOk="0" h="10885" w="9524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49"/>
            <p:cNvSpPr/>
            <p:nvPr/>
          </p:nvSpPr>
          <p:spPr>
            <a:xfrm>
              <a:off x="6615387" y="5054691"/>
              <a:ext cx="55600" cy="55595"/>
            </a:xfrm>
            <a:custGeom>
              <a:rect b="b" l="l" r="r" t="t"/>
              <a:pathLst>
                <a:path extrusionOk="0" h="10885" w="10886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49"/>
            <p:cNvSpPr/>
            <p:nvPr/>
          </p:nvSpPr>
          <p:spPr>
            <a:xfrm>
              <a:off x="6552862" y="5054691"/>
              <a:ext cx="62552" cy="55595"/>
            </a:xfrm>
            <a:custGeom>
              <a:rect b="b" l="l" r="r" t="t"/>
              <a:pathLst>
                <a:path extrusionOk="0" h="10885" w="12247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49"/>
            <p:cNvSpPr/>
            <p:nvPr/>
          </p:nvSpPr>
          <p:spPr>
            <a:xfrm>
              <a:off x="6504240" y="5054691"/>
              <a:ext cx="48649" cy="55595"/>
            </a:xfrm>
            <a:custGeom>
              <a:rect b="b" l="l" r="r" t="t"/>
              <a:pathLst>
                <a:path extrusionOk="0" h="10885" w="9525">
                  <a:moveTo>
                    <a:pt x="1" y="0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49"/>
            <p:cNvSpPr/>
            <p:nvPr/>
          </p:nvSpPr>
          <p:spPr>
            <a:xfrm>
              <a:off x="6448669" y="5054691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49"/>
            <p:cNvSpPr/>
            <p:nvPr/>
          </p:nvSpPr>
          <p:spPr>
            <a:xfrm>
              <a:off x="6386148" y="5054691"/>
              <a:ext cx="62546" cy="55595"/>
            </a:xfrm>
            <a:custGeom>
              <a:rect b="b" l="l" r="r" t="t"/>
              <a:pathLst>
                <a:path extrusionOk="0" h="10885" w="12246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49"/>
            <p:cNvSpPr/>
            <p:nvPr/>
          </p:nvSpPr>
          <p:spPr>
            <a:xfrm>
              <a:off x="6837677" y="4999115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49"/>
            <p:cNvSpPr/>
            <p:nvPr/>
          </p:nvSpPr>
          <p:spPr>
            <a:xfrm>
              <a:off x="6615387" y="4999115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49"/>
            <p:cNvSpPr/>
            <p:nvPr/>
          </p:nvSpPr>
          <p:spPr>
            <a:xfrm>
              <a:off x="6386148" y="4999115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49"/>
            <p:cNvSpPr/>
            <p:nvPr/>
          </p:nvSpPr>
          <p:spPr>
            <a:xfrm>
              <a:off x="6837677" y="4943544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49"/>
            <p:cNvSpPr/>
            <p:nvPr/>
          </p:nvSpPr>
          <p:spPr>
            <a:xfrm>
              <a:off x="6615387" y="4943544"/>
              <a:ext cx="55600" cy="55595"/>
            </a:xfrm>
            <a:custGeom>
              <a:rect b="b" l="l" r="r" t="t"/>
              <a:pathLst>
                <a:path extrusionOk="0" h="10885" w="10886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49"/>
            <p:cNvSpPr/>
            <p:nvPr/>
          </p:nvSpPr>
          <p:spPr>
            <a:xfrm>
              <a:off x="6386148" y="4943544"/>
              <a:ext cx="62546" cy="55595"/>
            </a:xfrm>
            <a:custGeom>
              <a:rect b="b" l="l" r="r" t="t"/>
              <a:pathLst>
                <a:path extrusionOk="0" h="10885" w="12246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49"/>
            <p:cNvSpPr/>
            <p:nvPr/>
          </p:nvSpPr>
          <p:spPr>
            <a:xfrm>
              <a:off x="6837677" y="4887972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49"/>
            <p:cNvSpPr/>
            <p:nvPr/>
          </p:nvSpPr>
          <p:spPr>
            <a:xfrm>
              <a:off x="6615387" y="4887972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49"/>
            <p:cNvSpPr/>
            <p:nvPr/>
          </p:nvSpPr>
          <p:spPr>
            <a:xfrm>
              <a:off x="6386148" y="4887972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49"/>
            <p:cNvSpPr/>
            <p:nvPr/>
          </p:nvSpPr>
          <p:spPr>
            <a:xfrm>
              <a:off x="7059967" y="4832401"/>
              <a:ext cx="55600" cy="55590"/>
            </a:xfrm>
            <a:custGeom>
              <a:rect b="b" l="l" r="r" t="t"/>
              <a:pathLst>
                <a:path extrusionOk="0" h="10884" w="10886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49"/>
            <p:cNvSpPr/>
            <p:nvPr/>
          </p:nvSpPr>
          <p:spPr>
            <a:xfrm>
              <a:off x="7004396" y="4832401"/>
              <a:ext cx="55595" cy="55590"/>
            </a:xfrm>
            <a:custGeom>
              <a:rect b="b" l="l" r="r" t="t"/>
              <a:pathLst>
                <a:path extrusionOk="0" h="10884" w="10885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49"/>
            <p:cNvSpPr/>
            <p:nvPr/>
          </p:nvSpPr>
          <p:spPr>
            <a:xfrm>
              <a:off x="6948824" y="4832401"/>
              <a:ext cx="55595" cy="55590"/>
            </a:xfrm>
            <a:custGeom>
              <a:rect b="b" l="l" r="r" t="t"/>
              <a:pathLst>
                <a:path extrusionOk="0" h="10884" w="10885">
                  <a:moveTo>
                    <a:pt x="0" y="0"/>
                  </a:moveTo>
                  <a:lnTo>
                    <a:pt x="0" y="10884"/>
                  </a:lnTo>
                  <a:lnTo>
                    <a:pt x="10884" y="1088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49"/>
            <p:cNvSpPr/>
            <p:nvPr/>
          </p:nvSpPr>
          <p:spPr>
            <a:xfrm>
              <a:off x="6893248" y="4832401"/>
              <a:ext cx="55600" cy="55590"/>
            </a:xfrm>
            <a:custGeom>
              <a:rect b="b" l="l" r="r" t="t"/>
              <a:pathLst>
                <a:path extrusionOk="0" h="10884" w="10886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49"/>
            <p:cNvSpPr/>
            <p:nvPr/>
          </p:nvSpPr>
          <p:spPr>
            <a:xfrm>
              <a:off x="6837677" y="4832401"/>
              <a:ext cx="55595" cy="55590"/>
            </a:xfrm>
            <a:custGeom>
              <a:rect b="b" l="l" r="r" t="t"/>
              <a:pathLst>
                <a:path extrusionOk="0" h="10884" w="10885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49"/>
            <p:cNvSpPr/>
            <p:nvPr/>
          </p:nvSpPr>
          <p:spPr>
            <a:xfrm>
              <a:off x="6782101" y="4832401"/>
              <a:ext cx="55600" cy="55590"/>
            </a:xfrm>
            <a:custGeom>
              <a:rect b="b" l="l" r="r" t="t"/>
              <a:pathLst>
                <a:path extrusionOk="0" h="10884" w="10886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49"/>
            <p:cNvSpPr/>
            <p:nvPr/>
          </p:nvSpPr>
          <p:spPr>
            <a:xfrm>
              <a:off x="6719586" y="4832401"/>
              <a:ext cx="62541" cy="55590"/>
            </a:xfrm>
            <a:custGeom>
              <a:rect b="b" l="l" r="r" t="t"/>
              <a:pathLst>
                <a:path extrusionOk="0" h="10884" w="12245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49"/>
            <p:cNvSpPr/>
            <p:nvPr/>
          </p:nvSpPr>
          <p:spPr>
            <a:xfrm>
              <a:off x="6670963" y="4832401"/>
              <a:ext cx="48644" cy="55590"/>
            </a:xfrm>
            <a:custGeom>
              <a:rect b="b" l="l" r="r" t="t"/>
              <a:pathLst>
                <a:path extrusionOk="0" h="10884" w="9524">
                  <a:moveTo>
                    <a:pt x="0" y="0"/>
                  </a:moveTo>
                  <a:lnTo>
                    <a:pt x="0" y="10884"/>
                  </a:lnTo>
                  <a:lnTo>
                    <a:pt x="9523" y="1088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49"/>
            <p:cNvSpPr/>
            <p:nvPr/>
          </p:nvSpPr>
          <p:spPr>
            <a:xfrm>
              <a:off x="6615387" y="4832401"/>
              <a:ext cx="55600" cy="55590"/>
            </a:xfrm>
            <a:custGeom>
              <a:rect b="b" l="l" r="r" t="t"/>
              <a:pathLst>
                <a:path extrusionOk="0" h="10884" w="10886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49"/>
            <p:cNvSpPr/>
            <p:nvPr/>
          </p:nvSpPr>
          <p:spPr>
            <a:xfrm>
              <a:off x="6552862" y="4832401"/>
              <a:ext cx="62552" cy="55590"/>
            </a:xfrm>
            <a:custGeom>
              <a:rect b="b" l="l" r="r" t="t"/>
              <a:pathLst>
                <a:path extrusionOk="0" h="10884" w="12247">
                  <a:moveTo>
                    <a:pt x="1" y="0"/>
                  </a:moveTo>
                  <a:lnTo>
                    <a:pt x="1" y="10884"/>
                  </a:lnTo>
                  <a:lnTo>
                    <a:pt x="12247" y="1088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49"/>
            <p:cNvSpPr/>
            <p:nvPr/>
          </p:nvSpPr>
          <p:spPr>
            <a:xfrm>
              <a:off x="6504240" y="4832401"/>
              <a:ext cx="48649" cy="55590"/>
            </a:xfrm>
            <a:custGeom>
              <a:rect b="b" l="l" r="r" t="t"/>
              <a:pathLst>
                <a:path extrusionOk="0" h="10884" w="9525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49"/>
            <p:cNvSpPr/>
            <p:nvPr/>
          </p:nvSpPr>
          <p:spPr>
            <a:xfrm>
              <a:off x="6448669" y="4832401"/>
              <a:ext cx="55595" cy="55590"/>
            </a:xfrm>
            <a:custGeom>
              <a:rect b="b" l="l" r="r" t="t"/>
              <a:pathLst>
                <a:path extrusionOk="0" h="10884" w="10885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49"/>
            <p:cNvSpPr/>
            <p:nvPr/>
          </p:nvSpPr>
          <p:spPr>
            <a:xfrm>
              <a:off x="6386148" y="4832401"/>
              <a:ext cx="62546" cy="55590"/>
            </a:xfrm>
            <a:custGeom>
              <a:rect b="b" l="l" r="r" t="t"/>
              <a:pathLst>
                <a:path extrusionOk="0" h="10884" w="12246">
                  <a:moveTo>
                    <a:pt x="1" y="0"/>
                  </a:moveTo>
                  <a:lnTo>
                    <a:pt x="1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49"/>
            <p:cNvSpPr/>
            <p:nvPr/>
          </p:nvSpPr>
          <p:spPr>
            <a:xfrm>
              <a:off x="6337521" y="4832401"/>
              <a:ext cx="48649" cy="55590"/>
            </a:xfrm>
            <a:custGeom>
              <a:rect b="b" l="l" r="r" t="t"/>
              <a:pathLst>
                <a:path extrusionOk="0" h="10884" w="9525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49"/>
            <p:cNvSpPr/>
            <p:nvPr/>
          </p:nvSpPr>
          <p:spPr>
            <a:xfrm>
              <a:off x="6281950" y="4832401"/>
              <a:ext cx="55595" cy="55590"/>
            </a:xfrm>
            <a:custGeom>
              <a:rect b="b" l="l" r="r" t="t"/>
              <a:pathLst>
                <a:path extrusionOk="0" h="10884" w="10885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49"/>
            <p:cNvSpPr/>
            <p:nvPr/>
          </p:nvSpPr>
          <p:spPr>
            <a:xfrm>
              <a:off x="6219430" y="4832401"/>
              <a:ext cx="62546" cy="55590"/>
            </a:xfrm>
            <a:custGeom>
              <a:rect b="b" l="l" r="r" t="t"/>
              <a:pathLst>
                <a:path extrusionOk="0" h="10884" w="12246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49"/>
            <p:cNvSpPr/>
            <p:nvPr/>
          </p:nvSpPr>
          <p:spPr>
            <a:xfrm>
              <a:off x="7059967" y="4769881"/>
              <a:ext cx="55600" cy="62546"/>
            </a:xfrm>
            <a:custGeom>
              <a:rect b="b" l="l" r="r" t="t"/>
              <a:pathLst>
                <a:path extrusionOk="0" h="12246" w="10886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49"/>
            <p:cNvSpPr/>
            <p:nvPr/>
          </p:nvSpPr>
          <p:spPr>
            <a:xfrm>
              <a:off x="7004396" y="4769881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49"/>
            <p:cNvSpPr/>
            <p:nvPr/>
          </p:nvSpPr>
          <p:spPr>
            <a:xfrm>
              <a:off x="6948824" y="4769881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49"/>
            <p:cNvSpPr/>
            <p:nvPr/>
          </p:nvSpPr>
          <p:spPr>
            <a:xfrm>
              <a:off x="6893248" y="4769881"/>
              <a:ext cx="55600" cy="62546"/>
            </a:xfrm>
            <a:custGeom>
              <a:rect b="b" l="l" r="r" t="t"/>
              <a:pathLst>
                <a:path extrusionOk="0" h="12246" w="10886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49"/>
            <p:cNvSpPr/>
            <p:nvPr/>
          </p:nvSpPr>
          <p:spPr>
            <a:xfrm>
              <a:off x="6837677" y="4769881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49"/>
            <p:cNvSpPr/>
            <p:nvPr/>
          </p:nvSpPr>
          <p:spPr>
            <a:xfrm>
              <a:off x="6782101" y="4769881"/>
              <a:ext cx="55600" cy="62546"/>
            </a:xfrm>
            <a:custGeom>
              <a:rect b="b" l="l" r="r" t="t"/>
              <a:pathLst>
                <a:path extrusionOk="0" h="12246" w="10886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49"/>
            <p:cNvSpPr/>
            <p:nvPr/>
          </p:nvSpPr>
          <p:spPr>
            <a:xfrm>
              <a:off x="6719586" y="4769881"/>
              <a:ext cx="62541" cy="62546"/>
            </a:xfrm>
            <a:custGeom>
              <a:rect b="b" l="l" r="r" t="t"/>
              <a:pathLst>
                <a:path extrusionOk="0" h="12246" w="12245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49"/>
            <p:cNvSpPr/>
            <p:nvPr/>
          </p:nvSpPr>
          <p:spPr>
            <a:xfrm>
              <a:off x="6670963" y="4769881"/>
              <a:ext cx="48644" cy="62546"/>
            </a:xfrm>
            <a:custGeom>
              <a:rect b="b" l="l" r="r" t="t"/>
              <a:pathLst>
                <a:path extrusionOk="0" h="12246" w="9524">
                  <a:moveTo>
                    <a:pt x="0" y="1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49"/>
            <p:cNvSpPr/>
            <p:nvPr/>
          </p:nvSpPr>
          <p:spPr>
            <a:xfrm>
              <a:off x="6615387" y="4769881"/>
              <a:ext cx="55600" cy="62546"/>
            </a:xfrm>
            <a:custGeom>
              <a:rect b="b" l="l" r="r" t="t"/>
              <a:pathLst>
                <a:path extrusionOk="0" h="12246" w="10886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49"/>
            <p:cNvSpPr/>
            <p:nvPr/>
          </p:nvSpPr>
          <p:spPr>
            <a:xfrm>
              <a:off x="6552862" y="4769881"/>
              <a:ext cx="62552" cy="62546"/>
            </a:xfrm>
            <a:custGeom>
              <a:rect b="b" l="l" r="r" t="t"/>
              <a:pathLst>
                <a:path extrusionOk="0" h="12246" w="12247">
                  <a:moveTo>
                    <a:pt x="1" y="1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49"/>
            <p:cNvSpPr/>
            <p:nvPr/>
          </p:nvSpPr>
          <p:spPr>
            <a:xfrm>
              <a:off x="6504240" y="4769881"/>
              <a:ext cx="48649" cy="62546"/>
            </a:xfrm>
            <a:custGeom>
              <a:rect b="b" l="l" r="r" t="t"/>
              <a:pathLst>
                <a:path extrusionOk="0" h="12246" w="9525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49"/>
            <p:cNvSpPr/>
            <p:nvPr/>
          </p:nvSpPr>
          <p:spPr>
            <a:xfrm>
              <a:off x="6448669" y="4769881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49"/>
            <p:cNvSpPr/>
            <p:nvPr/>
          </p:nvSpPr>
          <p:spPr>
            <a:xfrm>
              <a:off x="6386148" y="4769881"/>
              <a:ext cx="62546" cy="62546"/>
            </a:xfrm>
            <a:custGeom>
              <a:rect b="b" l="l" r="r" t="t"/>
              <a:pathLst>
                <a:path extrusionOk="0" h="12246" w="12246">
                  <a:moveTo>
                    <a:pt x="1" y="1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49"/>
            <p:cNvSpPr/>
            <p:nvPr/>
          </p:nvSpPr>
          <p:spPr>
            <a:xfrm>
              <a:off x="6337521" y="4769881"/>
              <a:ext cx="48649" cy="62546"/>
            </a:xfrm>
            <a:custGeom>
              <a:rect b="b" l="l" r="r" t="t"/>
              <a:pathLst>
                <a:path extrusionOk="0" h="12246" w="9525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49"/>
            <p:cNvSpPr/>
            <p:nvPr/>
          </p:nvSpPr>
          <p:spPr>
            <a:xfrm>
              <a:off x="6281950" y="4769881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49"/>
            <p:cNvSpPr/>
            <p:nvPr/>
          </p:nvSpPr>
          <p:spPr>
            <a:xfrm>
              <a:off x="6219430" y="4769881"/>
              <a:ext cx="62546" cy="62546"/>
            </a:xfrm>
            <a:custGeom>
              <a:rect b="b" l="l" r="r" t="t"/>
              <a:pathLst>
                <a:path extrusionOk="0" h="12246" w="12246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49"/>
            <p:cNvSpPr/>
            <p:nvPr/>
          </p:nvSpPr>
          <p:spPr>
            <a:xfrm>
              <a:off x="7059967" y="4721253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49"/>
            <p:cNvSpPr/>
            <p:nvPr/>
          </p:nvSpPr>
          <p:spPr>
            <a:xfrm>
              <a:off x="7004396" y="4721253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49"/>
            <p:cNvSpPr/>
            <p:nvPr/>
          </p:nvSpPr>
          <p:spPr>
            <a:xfrm>
              <a:off x="6948824" y="4721253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49"/>
            <p:cNvSpPr/>
            <p:nvPr/>
          </p:nvSpPr>
          <p:spPr>
            <a:xfrm>
              <a:off x="6893248" y="4721253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49"/>
            <p:cNvSpPr/>
            <p:nvPr/>
          </p:nvSpPr>
          <p:spPr>
            <a:xfrm>
              <a:off x="6837677" y="4721253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49"/>
            <p:cNvSpPr/>
            <p:nvPr/>
          </p:nvSpPr>
          <p:spPr>
            <a:xfrm>
              <a:off x="6782101" y="4721253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49"/>
            <p:cNvSpPr/>
            <p:nvPr/>
          </p:nvSpPr>
          <p:spPr>
            <a:xfrm>
              <a:off x="6719586" y="4721253"/>
              <a:ext cx="62541" cy="48649"/>
            </a:xfrm>
            <a:custGeom>
              <a:rect b="b" l="l" r="r" t="t"/>
              <a:pathLst>
                <a:path extrusionOk="0" h="9525" w="12245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49"/>
            <p:cNvSpPr/>
            <p:nvPr/>
          </p:nvSpPr>
          <p:spPr>
            <a:xfrm>
              <a:off x="6670963" y="4721253"/>
              <a:ext cx="48644" cy="48649"/>
            </a:xfrm>
            <a:custGeom>
              <a:rect b="b" l="l" r="r" t="t"/>
              <a:pathLst>
                <a:path extrusionOk="0" h="9525" w="9524">
                  <a:moveTo>
                    <a:pt x="0" y="0"/>
                  </a:moveTo>
                  <a:lnTo>
                    <a:pt x="0" y="9525"/>
                  </a:lnTo>
                  <a:lnTo>
                    <a:pt x="9523" y="952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49"/>
            <p:cNvSpPr/>
            <p:nvPr/>
          </p:nvSpPr>
          <p:spPr>
            <a:xfrm>
              <a:off x="6615387" y="4721253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49"/>
            <p:cNvSpPr/>
            <p:nvPr/>
          </p:nvSpPr>
          <p:spPr>
            <a:xfrm>
              <a:off x="6552862" y="4721253"/>
              <a:ext cx="62552" cy="48649"/>
            </a:xfrm>
            <a:custGeom>
              <a:rect b="b" l="l" r="r" t="t"/>
              <a:pathLst>
                <a:path extrusionOk="0" h="9525" w="12247">
                  <a:moveTo>
                    <a:pt x="1" y="0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49"/>
            <p:cNvSpPr/>
            <p:nvPr/>
          </p:nvSpPr>
          <p:spPr>
            <a:xfrm>
              <a:off x="6504240" y="4721253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49"/>
            <p:cNvSpPr/>
            <p:nvPr/>
          </p:nvSpPr>
          <p:spPr>
            <a:xfrm>
              <a:off x="6448669" y="4721253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49"/>
            <p:cNvSpPr/>
            <p:nvPr/>
          </p:nvSpPr>
          <p:spPr>
            <a:xfrm>
              <a:off x="6386148" y="4721253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1" y="0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49"/>
            <p:cNvSpPr/>
            <p:nvPr/>
          </p:nvSpPr>
          <p:spPr>
            <a:xfrm>
              <a:off x="6337521" y="4721253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49"/>
            <p:cNvSpPr/>
            <p:nvPr/>
          </p:nvSpPr>
          <p:spPr>
            <a:xfrm>
              <a:off x="6281950" y="4721253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49"/>
            <p:cNvSpPr/>
            <p:nvPr/>
          </p:nvSpPr>
          <p:spPr>
            <a:xfrm>
              <a:off x="6219430" y="4721253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49"/>
            <p:cNvSpPr/>
            <p:nvPr/>
          </p:nvSpPr>
          <p:spPr>
            <a:xfrm>
              <a:off x="7059967" y="4665677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49"/>
            <p:cNvSpPr/>
            <p:nvPr/>
          </p:nvSpPr>
          <p:spPr>
            <a:xfrm>
              <a:off x="7004396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49"/>
            <p:cNvSpPr/>
            <p:nvPr/>
          </p:nvSpPr>
          <p:spPr>
            <a:xfrm>
              <a:off x="6948824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49"/>
            <p:cNvSpPr/>
            <p:nvPr/>
          </p:nvSpPr>
          <p:spPr>
            <a:xfrm>
              <a:off x="6893248" y="4665677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49"/>
            <p:cNvSpPr/>
            <p:nvPr/>
          </p:nvSpPr>
          <p:spPr>
            <a:xfrm>
              <a:off x="6837677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49"/>
            <p:cNvSpPr/>
            <p:nvPr/>
          </p:nvSpPr>
          <p:spPr>
            <a:xfrm>
              <a:off x="6782101" y="4665677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49"/>
            <p:cNvSpPr/>
            <p:nvPr/>
          </p:nvSpPr>
          <p:spPr>
            <a:xfrm>
              <a:off x="6719586" y="4665677"/>
              <a:ext cx="62541" cy="55600"/>
            </a:xfrm>
            <a:custGeom>
              <a:rect b="b" l="l" r="r" t="t"/>
              <a:pathLst>
                <a:path extrusionOk="0" h="10886" w="1224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49"/>
            <p:cNvSpPr/>
            <p:nvPr/>
          </p:nvSpPr>
          <p:spPr>
            <a:xfrm>
              <a:off x="6670963" y="4665677"/>
              <a:ext cx="48644" cy="55600"/>
            </a:xfrm>
            <a:custGeom>
              <a:rect b="b" l="l" r="r" t="t"/>
              <a:pathLst>
                <a:path extrusionOk="0" h="10886" w="9524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49"/>
            <p:cNvSpPr/>
            <p:nvPr/>
          </p:nvSpPr>
          <p:spPr>
            <a:xfrm>
              <a:off x="6615387" y="4665677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49"/>
            <p:cNvSpPr/>
            <p:nvPr/>
          </p:nvSpPr>
          <p:spPr>
            <a:xfrm>
              <a:off x="6552862" y="4665677"/>
              <a:ext cx="62552" cy="55600"/>
            </a:xfrm>
            <a:custGeom>
              <a:rect b="b" l="l" r="r" t="t"/>
              <a:pathLst>
                <a:path extrusionOk="0" h="10886" w="12247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49"/>
            <p:cNvSpPr/>
            <p:nvPr/>
          </p:nvSpPr>
          <p:spPr>
            <a:xfrm>
              <a:off x="6504240" y="4665677"/>
              <a:ext cx="48649" cy="55600"/>
            </a:xfrm>
            <a:custGeom>
              <a:rect b="b" l="l" r="r" t="t"/>
              <a:pathLst>
                <a:path extrusionOk="0" h="10886" w="9525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49"/>
            <p:cNvSpPr/>
            <p:nvPr/>
          </p:nvSpPr>
          <p:spPr>
            <a:xfrm>
              <a:off x="6448669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49"/>
            <p:cNvSpPr/>
            <p:nvPr/>
          </p:nvSpPr>
          <p:spPr>
            <a:xfrm>
              <a:off x="6386148" y="4665677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49"/>
            <p:cNvSpPr/>
            <p:nvPr/>
          </p:nvSpPr>
          <p:spPr>
            <a:xfrm>
              <a:off x="6337521" y="4665677"/>
              <a:ext cx="48649" cy="55600"/>
            </a:xfrm>
            <a:custGeom>
              <a:rect b="b" l="l" r="r" t="t"/>
              <a:pathLst>
                <a:path extrusionOk="0" h="10886" w="9525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49"/>
            <p:cNvSpPr/>
            <p:nvPr/>
          </p:nvSpPr>
          <p:spPr>
            <a:xfrm>
              <a:off x="6281950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49"/>
            <p:cNvSpPr/>
            <p:nvPr/>
          </p:nvSpPr>
          <p:spPr>
            <a:xfrm>
              <a:off x="6219430" y="4665677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49"/>
            <p:cNvSpPr/>
            <p:nvPr/>
          </p:nvSpPr>
          <p:spPr>
            <a:xfrm>
              <a:off x="7059967" y="4603162"/>
              <a:ext cx="55600" cy="62541"/>
            </a:xfrm>
            <a:custGeom>
              <a:rect b="b" l="l" r="r" t="t"/>
              <a:pathLst>
                <a:path extrusionOk="0" h="12245" w="1088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49"/>
            <p:cNvSpPr/>
            <p:nvPr/>
          </p:nvSpPr>
          <p:spPr>
            <a:xfrm>
              <a:off x="7004396" y="4603162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49"/>
            <p:cNvSpPr/>
            <p:nvPr/>
          </p:nvSpPr>
          <p:spPr>
            <a:xfrm>
              <a:off x="6948824" y="4603162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49"/>
            <p:cNvSpPr/>
            <p:nvPr/>
          </p:nvSpPr>
          <p:spPr>
            <a:xfrm>
              <a:off x="6893248" y="4603162"/>
              <a:ext cx="55600" cy="62541"/>
            </a:xfrm>
            <a:custGeom>
              <a:rect b="b" l="l" r="r" t="t"/>
              <a:pathLst>
                <a:path extrusionOk="0" h="12245" w="1088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49"/>
            <p:cNvSpPr/>
            <p:nvPr/>
          </p:nvSpPr>
          <p:spPr>
            <a:xfrm>
              <a:off x="6837677" y="4603162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49"/>
            <p:cNvSpPr/>
            <p:nvPr/>
          </p:nvSpPr>
          <p:spPr>
            <a:xfrm>
              <a:off x="6782101" y="4603162"/>
              <a:ext cx="55600" cy="62541"/>
            </a:xfrm>
            <a:custGeom>
              <a:rect b="b" l="l" r="r" t="t"/>
              <a:pathLst>
                <a:path extrusionOk="0" h="12245" w="1088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49"/>
            <p:cNvSpPr/>
            <p:nvPr/>
          </p:nvSpPr>
          <p:spPr>
            <a:xfrm>
              <a:off x="6719586" y="4603162"/>
              <a:ext cx="62541" cy="62541"/>
            </a:xfrm>
            <a:custGeom>
              <a:rect b="b" l="l" r="r" t="t"/>
              <a:pathLst>
                <a:path extrusionOk="0" h="12245" w="12245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49"/>
            <p:cNvSpPr/>
            <p:nvPr/>
          </p:nvSpPr>
          <p:spPr>
            <a:xfrm>
              <a:off x="6670963" y="4603162"/>
              <a:ext cx="48644" cy="62541"/>
            </a:xfrm>
            <a:custGeom>
              <a:rect b="b" l="l" r="r" t="t"/>
              <a:pathLst>
                <a:path extrusionOk="0" h="12245" w="9524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49"/>
            <p:cNvSpPr/>
            <p:nvPr/>
          </p:nvSpPr>
          <p:spPr>
            <a:xfrm>
              <a:off x="6615387" y="4603162"/>
              <a:ext cx="55600" cy="62541"/>
            </a:xfrm>
            <a:custGeom>
              <a:rect b="b" l="l" r="r" t="t"/>
              <a:pathLst>
                <a:path extrusionOk="0" h="12245" w="1088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49"/>
            <p:cNvSpPr/>
            <p:nvPr/>
          </p:nvSpPr>
          <p:spPr>
            <a:xfrm>
              <a:off x="6552862" y="4603162"/>
              <a:ext cx="62552" cy="62541"/>
            </a:xfrm>
            <a:custGeom>
              <a:rect b="b" l="l" r="r" t="t"/>
              <a:pathLst>
                <a:path extrusionOk="0" h="12245" w="12247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49"/>
            <p:cNvSpPr/>
            <p:nvPr/>
          </p:nvSpPr>
          <p:spPr>
            <a:xfrm>
              <a:off x="6504240" y="4603162"/>
              <a:ext cx="48649" cy="62541"/>
            </a:xfrm>
            <a:custGeom>
              <a:rect b="b" l="l" r="r" t="t"/>
              <a:pathLst>
                <a:path extrusionOk="0" h="12245" w="952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49"/>
            <p:cNvSpPr/>
            <p:nvPr/>
          </p:nvSpPr>
          <p:spPr>
            <a:xfrm>
              <a:off x="6448669" y="4603162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49"/>
            <p:cNvSpPr/>
            <p:nvPr/>
          </p:nvSpPr>
          <p:spPr>
            <a:xfrm>
              <a:off x="6386148" y="4603162"/>
              <a:ext cx="62546" cy="62541"/>
            </a:xfrm>
            <a:custGeom>
              <a:rect b="b" l="l" r="r" t="t"/>
              <a:pathLst>
                <a:path extrusionOk="0" h="12245" w="12246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49"/>
            <p:cNvSpPr/>
            <p:nvPr/>
          </p:nvSpPr>
          <p:spPr>
            <a:xfrm>
              <a:off x="6337521" y="4603162"/>
              <a:ext cx="48649" cy="62541"/>
            </a:xfrm>
            <a:custGeom>
              <a:rect b="b" l="l" r="r" t="t"/>
              <a:pathLst>
                <a:path extrusionOk="0" h="12245" w="952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49"/>
            <p:cNvSpPr/>
            <p:nvPr/>
          </p:nvSpPr>
          <p:spPr>
            <a:xfrm>
              <a:off x="6281950" y="4603162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49"/>
            <p:cNvSpPr/>
            <p:nvPr/>
          </p:nvSpPr>
          <p:spPr>
            <a:xfrm>
              <a:off x="6219430" y="4603162"/>
              <a:ext cx="62546" cy="62541"/>
            </a:xfrm>
            <a:custGeom>
              <a:rect b="b" l="l" r="r" t="t"/>
              <a:pathLst>
                <a:path extrusionOk="0" h="12245" w="12246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49"/>
            <p:cNvSpPr/>
            <p:nvPr/>
          </p:nvSpPr>
          <p:spPr>
            <a:xfrm>
              <a:off x="7059967" y="4554534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49"/>
            <p:cNvSpPr/>
            <p:nvPr/>
          </p:nvSpPr>
          <p:spPr>
            <a:xfrm>
              <a:off x="7004396" y="4554534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49"/>
            <p:cNvSpPr/>
            <p:nvPr/>
          </p:nvSpPr>
          <p:spPr>
            <a:xfrm>
              <a:off x="6948824" y="4554534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4"/>
                  </a:lnTo>
                  <a:lnTo>
                    <a:pt x="10884" y="952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49"/>
            <p:cNvSpPr/>
            <p:nvPr/>
          </p:nvSpPr>
          <p:spPr>
            <a:xfrm>
              <a:off x="6893248" y="4554534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49"/>
            <p:cNvSpPr/>
            <p:nvPr/>
          </p:nvSpPr>
          <p:spPr>
            <a:xfrm>
              <a:off x="6837677" y="4554534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49"/>
            <p:cNvSpPr/>
            <p:nvPr/>
          </p:nvSpPr>
          <p:spPr>
            <a:xfrm>
              <a:off x="6782101" y="4554534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49"/>
            <p:cNvSpPr/>
            <p:nvPr/>
          </p:nvSpPr>
          <p:spPr>
            <a:xfrm>
              <a:off x="6719586" y="4554534"/>
              <a:ext cx="62541" cy="48649"/>
            </a:xfrm>
            <a:custGeom>
              <a:rect b="b" l="l" r="r" t="t"/>
              <a:pathLst>
                <a:path extrusionOk="0" h="9525" w="12245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49"/>
            <p:cNvSpPr/>
            <p:nvPr/>
          </p:nvSpPr>
          <p:spPr>
            <a:xfrm>
              <a:off x="6670963" y="4554534"/>
              <a:ext cx="48644" cy="48649"/>
            </a:xfrm>
            <a:custGeom>
              <a:rect b="b" l="l" r="r" t="t"/>
              <a:pathLst>
                <a:path extrusionOk="0" h="9525" w="9524">
                  <a:moveTo>
                    <a:pt x="0" y="0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49"/>
            <p:cNvSpPr/>
            <p:nvPr/>
          </p:nvSpPr>
          <p:spPr>
            <a:xfrm>
              <a:off x="6615387" y="4554534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49"/>
            <p:cNvSpPr/>
            <p:nvPr/>
          </p:nvSpPr>
          <p:spPr>
            <a:xfrm>
              <a:off x="6552862" y="4554534"/>
              <a:ext cx="62552" cy="48649"/>
            </a:xfrm>
            <a:custGeom>
              <a:rect b="b" l="l" r="r" t="t"/>
              <a:pathLst>
                <a:path extrusionOk="0" h="9525" w="12247">
                  <a:moveTo>
                    <a:pt x="1" y="0"/>
                  </a:moveTo>
                  <a:lnTo>
                    <a:pt x="1" y="9524"/>
                  </a:lnTo>
                  <a:lnTo>
                    <a:pt x="12247" y="952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49"/>
            <p:cNvSpPr/>
            <p:nvPr/>
          </p:nvSpPr>
          <p:spPr>
            <a:xfrm>
              <a:off x="6504240" y="4554534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49"/>
            <p:cNvSpPr/>
            <p:nvPr/>
          </p:nvSpPr>
          <p:spPr>
            <a:xfrm>
              <a:off x="6448669" y="4554534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49"/>
            <p:cNvSpPr/>
            <p:nvPr/>
          </p:nvSpPr>
          <p:spPr>
            <a:xfrm>
              <a:off x="6386148" y="4554534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1" y="0"/>
                  </a:moveTo>
                  <a:lnTo>
                    <a:pt x="1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49"/>
            <p:cNvSpPr/>
            <p:nvPr/>
          </p:nvSpPr>
          <p:spPr>
            <a:xfrm>
              <a:off x="6337521" y="4554534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49"/>
            <p:cNvSpPr/>
            <p:nvPr/>
          </p:nvSpPr>
          <p:spPr>
            <a:xfrm>
              <a:off x="6281950" y="4554534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49"/>
            <p:cNvSpPr/>
            <p:nvPr/>
          </p:nvSpPr>
          <p:spPr>
            <a:xfrm>
              <a:off x="6219430" y="4554534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49"/>
            <p:cNvSpPr/>
            <p:nvPr/>
          </p:nvSpPr>
          <p:spPr>
            <a:xfrm>
              <a:off x="7059967" y="4498958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49"/>
            <p:cNvSpPr/>
            <p:nvPr/>
          </p:nvSpPr>
          <p:spPr>
            <a:xfrm>
              <a:off x="7115543" y="4776825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49"/>
            <p:cNvSpPr/>
            <p:nvPr/>
          </p:nvSpPr>
          <p:spPr>
            <a:xfrm>
              <a:off x="7115543" y="4728197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49"/>
            <p:cNvSpPr/>
            <p:nvPr/>
          </p:nvSpPr>
          <p:spPr>
            <a:xfrm>
              <a:off x="7115543" y="4665677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49"/>
            <p:cNvSpPr/>
            <p:nvPr/>
          </p:nvSpPr>
          <p:spPr>
            <a:xfrm>
              <a:off x="7115543" y="4610106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49"/>
            <p:cNvSpPr/>
            <p:nvPr/>
          </p:nvSpPr>
          <p:spPr>
            <a:xfrm>
              <a:off x="7115543" y="4561478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49"/>
            <p:cNvSpPr/>
            <p:nvPr/>
          </p:nvSpPr>
          <p:spPr>
            <a:xfrm>
              <a:off x="7004396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49"/>
            <p:cNvSpPr/>
            <p:nvPr/>
          </p:nvSpPr>
          <p:spPr>
            <a:xfrm>
              <a:off x="6948824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49"/>
            <p:cNvSpPr/>
            <p:nvPr/>
          </p:nvSpPr>
          <p:spPr>
            <a:xfrm>
              <a:off x="6893248" y="4498958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49"/>
            <p:cNvSpPr/>
            <p:nvPr/>
          </p:nvSpPr>
          <p:spPr>
            <a:xfrm>
              <a:off x="6837677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49"/>
            <p:cNvSpPr/>
            <p:nvPr/>
          </p:nvSpPr>
          <p:spPr>
            <a:xfrm>
              <a:off x="6782101" y="4498958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49"/>
            <p:cNvSpPr/>
            <p:nvPr/>
          </p:nvSpPr>
          <p:spPr>
            <a:xfrm>
              <a:off x="6719586" y="4498958"/>
              <a:ext cx="62541" cy="55600"/>
            </a:xfrm>
            <a:custGeom>
              <a:rect b="b" l="l" r="r" t="t"/>
              <a:pathLst>
                <a:path extrusionOk="0" h="10886" w="1224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49"/>
            <p:cNvSpPr/>
            <p:nvPr/>
          </p:nvSpPr>
          <p:spPr>
            <a:xfrm>
              <a:off x="6670963" y="4498958"/>
              <a:ext cx="48644" cy="55600"/>
            </a:xfrm>
            <a:custGeom>
              <a:rect b="b" l="l" r="r" t="t"/>
              <a:pathLst>
                <a:path extrusionOk="0" h="10886" w="9524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49"/>
            <p:cNvSpPr/>
            <p:nvPr/>
          </p:nvSpPr>
          <p:spPr>
            <a:xfrm>
              <a:off x="6615387" y="4498958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49"/>
            <p:cNvSpPr/>
            <p:nvPr/>
          </p:nvSpPr>
          <p:spPr>
            <a:xfrm>
              <a:off x="6552862" y="4498958"/>
              <a:ext cx="62552" cy="55600"/>
            </a:xfrm>
            <a:custGeom>
              <a:rect b="b" l="l" r="r" t="t"/>
              <a:pathLst>
                <a:path extrusionOk="0" h="10886" w="12247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49"/>
            <p:cNvSpPr/>
            <p:nvPr/>
          </p:nvSpPr>
          <p:spPr>
            <a:xfrm>
              <a:off x="6504240" y="4498958"/>
              <a:ext cx="48649" cy="55600"/>
            </a:xfrm>
            <a:custGeom>
              <a:rect b="b" l="l" r="r" t="t"/>
              <a:pathLst>
                <a:path extrusionOk="0" h="10886" w="9525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49"/>
            <p:cNvSpPr/>
            <p:nvPr/>
          </p:nvSpPr>
          <p:spPr>
            <a:xfrm>
              <a:off x="6448669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49"/>
            <p:cNvSpPr/>
            <p:nvPr/>
          </p:nvSpPr>
          <p:spPr>
            <a:xfrm>
              <a:off x="6386148" y="4498958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49"/>
            <p:cNvSpPr/>
            <p:nvPr/>
          </p:nvSpPr>
          <p:spPr>
            <a:xfrm>
              <a:off x="6337521" y="4498958"/>
              <a:ext cx="48649" cy="55600"/>
            </a:xfrm>
            <a:custGeom>
              <a:rect b="b" l="l" r="r" t="t"/>
              <a:pathLst>
                <a:path extrusionOk="0" h="10886" w="9525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49"/>
            <p:cNvSpPr/>
            <p:nvPr/>
          </p:nvSpPr>
          <p:spPr>
            <a:xfrm>
              <a:off x="6281950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49"/>
            <p:cNvSpPr/>
            <p:nvPr/>
          </p:nvSpPr>
          <p:spPr>
            <a:xfrm>
              <a:off x="6219430" y="4498958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49"/>
            <p:cNvSpPr/>
            <p:nvPr/>
          </p:nvSpPr>
          <p:spPr>
            <a:xfrm>
              <a:off x="6552862" y="4436437"/>
              <a:ext cx="62552" cy="62546"/>
            </a:xfrm>
            <a:custGeom>
              <a:rect b="b" l="l" r="r" t="t"/>
              <a:pathLst>
                <a:path extrusionOk="0" h="12246" w="12247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49"/>
            <p:cNvSpPr/>
            <p:nvPr/>
          </p:nvSpPr>
          <p:spPr>
            <a:xfrm>
              <a:off x="6504240" y="4436437"/>
              <a:ext cx="48649" cy="62546"/>
            </a:xfrm>
            <a:custGeom>
              <a:rect b="b" l="l" r="r" t="t"/>
              <a:pathLst>
                <a:path extrusionOk="0" h="12246" w="9525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49"/>
            <p:cNvSpPr/>
            <p:nvPr/>
          </p:nvSpPr>
          <p:spPr>
            <a:xfrm>
              <a:off x="6448669" y="4436437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49"/>
            <p:cNvSpPr/>
            <p:nvPr/>
          </p:nvSpPr>
          <p:spPr>
            <a:xfrm>
              <a:off x="6386148" y="4436437"/>
              <a:ext cx="62546" cy="62546"/>
            </a:xfrm>
            <a:custGeom>
              <a:rect b="b" l="l" r="r" t="t"/>
              <a:pathLst>
                <a:path extrusionOk="0" h="12246" w="12246">
                  <a:moveTo>
                    <a:pt x="1" y="1"/>
                  </a:moveTo>
                  <a:lnTo>
                    <a:pt x="1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49"/>
            <p:cNvSpPr/>
            <p:nvPr/>
          </p:nvSpPr>
          <p:spPr>
            <a:xfrm>
              <a:off x="6337521" y="4436437"/>
              <a:ext cx="48649" cy="62546"/>
            </a:xfrm>
            <a:custGeom>
              <a:rect b="b" l="l" r="r" t="t"/>
              <a:pathLst>
                <a:path extrusionOk="0" h="12246" w="9525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49"/>
            <p:cNvSpPr/>
            <p:nvPr/>
          </p:nvSpPr>
          <p:spPr>
            <a:xfrm>
              <a:off x="6281950" y="4436437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49"/>
            <p:cNvSpPr/>
            <p:nvPr/>
          </p:nvSpPr>
          <p:spPr>
            <a:xfrm>
              <a:off x="6219430" y="4436437"/>
              <a:ext cx="62546" cy="62546"/>
            </a:xfrm>
            <a:custGeom>
              <a:rect b="b" l="l" r="r" t="t"/>
              <a:pathLst>
                <a:path extrusionOk="0" h="12246" w="12246">
                  <a:moveTo>
                    <a:pt x="0" y="1"/>
                  </a:moveTo>
                  <a:lnTo>
                    <a:pt x="0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49"/>
            <p:cNvSpPr/>
            <p:nvPr/>
          </p:nvSpPr>
          <p:spPr>
            <a:xfrm>
              <a:off x="6552862" y="4387810"/>
              <a:ext cx="62552" cy="48649"/>
            </a:xfrm>
            <a:custGeom>
              <a:rect b="b" l="l" r="r" t="t"/>
              <a:pathLst>
                <a:path extrusionOk="0" h="9525" w="12247">
                  <a:moveTo>
                    <a:pt x="1" y="1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49"/>
            <p:cNvSpPr/>
            <p:nvPr/>
          </p:nvSpPr>
          <p:spPr>
            <a:xfrm>
              <a:off x="6504240" y="4387810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49"/>
            <p:cNvSpPr/>
            <p:nvPr/>
          </p:nvSpPr>
          <p:spPr>
            <a:xfrm>
              <a:off x="6448669" y="4387810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49"/>
            <p:cNvSpPr/>
            <p:nvPr/>
          </p:nvSpPr>
          <p:spPr>
            <a:xfrm>
              <a:off x="6386148" y="4387810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1" y="1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49"/>
            <p:cNvSpPr/>
            <p:nvPr/>
          </p:nvSpPr>
          <p:spPr>
            <a:xfrm>
              <a:off x="6337521" y="4387810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49"/>
            <p:cNvSpPr/>
            <p:nvPr/>
          </p:nvSpPr>
          <p:spPr>
            <a:xfrm>
              <a:off x="6281950" y="4387810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49"/>
            <p:cNvSpPr/>
            <p:nvPr/>
          </p:nvSpPr>
          <p:spPr>
            <a:xfrm>
              <a:off x="6219430" y="4387810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0" y="1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49"/>
            <p:cNvSpPr/>
            <p:nvPr/>
          </p:nvSpPr>
          <p:spPr>
            <a:xfrm>
              <a:off x="6163859" y="4387810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49"/>
            <p:cNvSpPr/>
            <p:nvPr/>
          </p:nvSpPr>
          <p:spPr>
            <a:xfrm>
              <a:off x="6163859" y="4450330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49"/>
            <p:cNvSpPr/>
            <p:nvPr/>
          </p:nvSpPr>
          <p:spPr>
            <a:xfrm>
              <a:off x="6163859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49"/>
            <p:cNvSpPr/>
            <p:nvPr/>
          </p:nvSpPr>
          <p:spPr>
            <a:xfrm>
              <a:off x="6163859" y="4554534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49"/>
            <p:cNvSpPr/>
            <p:nvPr/>
          </p:nvSpPr>
          <p:spPr>
            <a:xfrm>
              <a:off x="6163859" y="4610106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49"/>
            <p:cNvSpPr/>
            <p:nvPr/>
          </p:nvSpPr>
          <p:spPr>
            <a:xfrm>
              <a:off x="6163859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49"/>
            <p:cNvSpPr/>
            <p:nvPr/>
          </p:nvSpPr>
          <p:spPr>
            <a:xfrm>
              <a:off x="6163859" y="4721253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49"/>
            <p:cNvSpPr/>
            <p:nvPr/>
          </p:nvSpPr>
          <p:spPr>
            <a:xfrm>
              <a:off x="6163859" y="4776825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49"/>
            <p:cNvSpPr/>
            <p:nvPr/>
          </p:nvSpPr>
          <p:spPr>
            <a:xfrm>
              <a:off x="6552862" y="4325295"/>
              <a:ext cx="62552" cy="62541"/>
            </a:xfrm>
            <a:custGeom>
              <a:rect b="b" l="l" r="r" t="t"/>
              <a:pathLst>
                <a:path extrusionOk="0" h="12245" w="12247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49"/>
            <p:cNvSpPr/>
            <p:nvPr/>
          </p:nvSpPr>
          <p:spPr>
            <a:xfrm>
              <a:off x="6504240" y="4325295"/>
              <a:ext cx="48649" cy="62541"/>
            </a:xfrm>
            <a:custGeom>
              <a:rect b="b" l="l" r="r" t="t"/>
              <a:pathLst>
                <a:path extrusionOk="0" h="12245" w="952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49"/>
            <p:cNvSpPr/>
            <p:nvPr/>
          </p:nvSpPr>
          <p:spPr>
            <a:xfrm>
              <a:off x="6448669" y="4325295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49"/>
            <p:cNvSpPr/>
            <p:nvPr/>
          </p:nvSpPr>
          <p:spPr>
            <a:xfrm>
              <a:off x="6386148" y="4325295"/>
              <a:ext cx="62546" cy="62541"/>
            </a:xfrm>
            <a:custGeom>
              <a:rect b="b" l="l" r="r" t="t"/>
              <a:pathLst>
                <a:path extrusionOk="0" h="12245" w="12246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49"/>
            <p:cNvSpPr/>
            <p:nvPr/>
          </p:nvSpPr>
          <p:spPr>
            <a:xfrm>
              <a:off x="6337521" y="4325295"/>
              <a:ext cx="48649" cy="62541"/>
            </a:xfrm>
            <a:custGeom>
              <a:rect b="b" l="l" r="r" t="t"/>
              <a:pathLst>
                <a:path extrusionOk="0" h="12245" w="952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49"/>
            <p:cNvSpPr/>
            <p:nvPr/>
          </p:nvSpPr>
          <p:spPr>
            <a:xfrm>
              <a:off x="6281950" y="4325295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49"/>
            <p:cNvSpPr/>
            <p:nvPr/>
          </p:nvSpPr>
          <p:spPr>
            <a:xfrm>
              <a:off x="6219430" y="4325295"/>
              <a:ext cx="62546" cy="62541"/>
            </a:xfrm>
            <a:custGeom>
              <a:rect b="b" l="l" r="r" t="t"/>
              <a:pathLst>
                <a:path extrusionOk="0" h="12245" w="12246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TITLE_AND_BODY_1_1">
    <p:bg>
      <p:bgPr>
        <a:solidFill>
          <a:srgbClr val="1C4587"/>
        </a:solidFill>
      </p:bgPr>
    </p:bg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5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80" name="Google Shape;1780;p50"/>
          <p:cNvSpPr txBox="1"/>
          <p:nvPr>
            <p:ph idx="2" type="title"/>
          </p:nvPr>
        </p:nvSpPr>
        <p:spPr>
          <a:xfrm>
            <a:off x="1148450" y="3117600"/>
            <a:ext cx="3088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81" name="Google Shape;1781;p50"/>
          <p:cNvSpPr txBox="1"/>
          <p:nvPr>
            <p:ph idx="1" type="subTitle"/>
          </p:nvPr>
        </p:nvSpPr>
        <p:spPr>
          <a:xfrm>
            <a:off x="1148450" y="3529783"/>
            <a:ext cx="3088800" cy="11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82" name="Google Shape;1782;p50"/>
          <p:cNvSpPr txBox="1"/>
          <p:nvPr>
            <p:ph idx="3" type="title"/>
          </p:nvPr>
        </p:nvSpPr>
        <p:spPr>
          <a:xfrm>
            <a:off x="4906750" y="3117600"/>
            <a:ext cx="3088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83" name="Google Shape;1783;p50"/>
          <p:cNvSpPr txBox="1"/>
          <p:nvPr>
            <p:ph idx="4" type="subTitle"/>
          </p:nvPr>
        </p:nvSpPr>
        <p:spPr>
          <a:xfrm>
            <a:off x="4906750" y="3529795"/>
            <a:ext cx="3088800" cy="11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SECTION_HEADER_1">
    <p:bg>
      <p:bgPr>
        <a:solidFill>
          <a:srgbClr val="1C4587"/>
        </a:solidFill>
      </p:bgPr>
    </p:bg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5" name="Google Shape;1785;p51"/>
          <p:cNvGrpSpPr/>
          <p:nvPr/>
        </p:nvGrpSpPr>
        <p:grpSpPr>
          <a:xfrm>
            <a:off x="-98650" y="2037325"/>
            <a:ext cx="9352525" cy="3275625"/>
            <a:chOff x="-98650" y="2037325"/>
            <a:chExt cx="9352525" cy="3275625"/>
          </a:xfrm>
        </p:grpSpPr>
        <p:sp>
          <p:nvSpPr>
            <p:cNvPr id="1786" name="Google Shape;1786;p51"/>
            <p:cNvSpPr/>
            <p:nvPr/>
          </p:nvSpPr>
          <p:spPr>
            <a:xfrm>
              <a:off x="-98650" y="4010850"/>
              <a:ext cx="2523300" cy="5670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51"/>
            <p:cNvSpPr/>
            <p:nvPr/>
          </p:nvSpPr>
          <p:spPr>
            <a:xfrm>
              <a:off x="-98650" y="4584050"/>
              <a:ext cx="2523300" cy="1557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51"/>
            <p:cNvSpPr/>
            <p:nvPr/>
          </p:nvSpPr>
          <p:spPr>
            <a:xfrm>
              <a:off x="-98650" y="4745950"/>
              <a:ext cx="2523300" cy="5670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51"/>
            <p:cNvSpPr/>
            <p:nvPr/>
          </p:nvSpPr>
          <p:spPr>
            <a:xfrm>
              <a:off x="3488175" y="4010850"/>
              <a:ext cx="5765700" cy="5670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51"/>
            <p:cNvSpPr/>
            <p:nvPr/>
          </p:nvSpPr>
          <p:spPr>
            <a:xfrm>
              <a:off x="3488175" y="4584050"/>
              <a:ext cx="5765700" cy="1557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51"/>
            <p:cNvSpPr/>
            <p:nvPr/>
          </p:nvSpPr>
          <p:spPr>
            <a:xfrm>
              <a:off x="3488175" y="4745950"/>
              <a:ext cx="5765700" cy="5670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51"/>
            <p:cNvSpPr/>
            <p:nvPr/>
          </p:nvSpPr>
          <p:spPr>
            <a:xfrm>
              <a:off x="7648575" y="2037325"/>
              <a:ext cx="1031700" cy="1809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51"/>
            <p:cNvSpPr/>
            <p:nvPr/>
          </p:nvSpPr>
          <p:spPr>
            <a:xfrm>
              <a:off x="7648575" y="2218332"/>
              <a:ext cx="1031700" cy="1245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51"/>
            <p:cNvSpPr/>
            <p:nvPr/>
          </p:nvSpPr>
          <p:spPr>
            <a:xfrm>
              <a:off x="7648575" y="2342924"/>
              <a:ext cx="1031700" cy="16680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5" name="Google Shape;1795;p51"/>
          <p:cNvGrpSpPr/>
          <p:nvPr/>
        </p:nvGrpSpPr>
        <p:grpSpPr>
          <a:xfrm>
            <a:off x="1031000" y="3038742"/>
            <a:ext cx="263998" cy="263956"/>
            <a:chOff x="1031000" y="3038742"/>
            <a:chExt cx="263998" cy="263956"/>
          </a:xfrm>
        </p:grpSpPr>
        <p:sp>
          <p:nvSpPr>
            <p:cNvPr id="1796" name="Google Shape;1796;p51"/>
            <p:cNvSpPr/>
            <p:nvPr/>
          </p:nvSpPr>
          <p:spPr>
            <a:xfrm>
              <a:off x="1031000" y="3170721"/>
              <a:ext cx="148521" cy="131977"/>
            </a:xfrm>
            <a:custGeom>
              <a:rect b="b" l="l" r="r" t="t"/>
              <a:pathLst>
                <a:path extrusionOk="0" h="3175" w="3573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51"/>
            <p:cNvSpPr/>
            <p:nvPr/>
          </p:nvSpPr>
          <p:spPr>
            <a:xfrm>
              <a:off x="1031000" y="3038742"/>
              <a:ext cx="148521" cy="132018"/>
            </a:xfrm>
            <a:custGeom>
              <a:rect b="b" l="l" r="r" t="t"/>
              <a:pathLst>
                <a:path extrusionOk="0" h="3176" w="3573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51"/>
            <p:cNvSpPr/>
            <p:nvPr/>
          </p:nvSpPr>
          <p:spPr>
            <a:xfrm>
              <a:off x="1179482" y="3170721"/>
              <a:ext cx="115516" cy="131977"/>
            </a:xfrm>
            <a:custGeom>
              <a:rect b="b" l="l" r="r" t="t"/>
              <a:pathLst>
                <a:path extrusionOk="0" h="3175" w="2779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51"/>
            <p:cNvSpPr/>
            <p:nvPr/>
          </p:nvSpPr>
          <p:spPr>
            <a:xfrm>
              <a:off x="1179482" y="3038742"/>
              <a:ext cx="115516" cy="132018"/>
            </a:xfrm>
            <a:custGeom>
              <a:rect b="b" l="l" r="r" t="t"/>
              <a:pathLst>
                <a:path extrusionOk="0" h="3176" w="2779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0" name="Google Shape;1800;p51"/>
          <p:cNvGrpSpPr/>
          <p:nvPr/>
        </p:nvGrpSpPr>
        <p:grpSpPr>
          <a:xfrm>
            <a:off x="1031000" y="2611917"/>
            <a:ext cx="263998" cy="263956"/>
            <a:chOff x="1031000" y="3038742"/>
            <a:chExt cx="263998" cy="263956"/>
          </a:xfrm>
        </p:grpSpPr>
        <p:sp>
          <p:nvSpPr>
            <p:cNvPr id="1801" name="Google Shape;1801;p51"/>
            <p:cNvSpPr/>
            <p:nvPr/>
          </p:nvSpPr>
          <p:spPr>
            <a:xfrm>
              <a:off x="1031000" y="3170721"/>
              <a:ext cx="148521" cy="131977"/>
            </a:xfrm>
            <a:custGeom>
              <a:rect b="b" l="l" r="r" t="t"/>
              <a:pathLst>
                <a:path extrusionOk="0" h="3175" w="3573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51"/>
            <p:cNvSpPr/>
            <p:nvPr/>
          </p:nvSpPr>
          <p:spPr>
            <a:xfrm>
              <a:off x="1031000" y="3038742"/>
              <a:ext cx="148521" cy="132018"/>
            </a:xfrm>
            <a:custGeom>
              <a:rect b="b" l="l" r="r" t="t"/>
              <a:pathLst>
                <a:path extrusionOk="0" h="3176" w="3573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51"/>
            <p:cNvSpPr/>
            <p:nvPr/>
          </p:nvSpPr>
          <p:spPr>
            <a:xfrm>
              <a:off x="1179482" y="3170721"/>
              <a:ext cx="115516" cy="131977"/>
            </a:xfrm>
            <a:custGeom>
              <a:rect b="b" l="l" r="r" t="t"/>
              <a:pathLst>
                <a:path extrusionOk="0" h="3175" w="2779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51"/>
            <p:cNvSpPr/>
            <p:nvPr/>
          </p:nvSpPr>
          <p:spPr>
            <a:xfrm>
              <a:off x="1179482" y="3038742"/>
              <a:ext cx="115516" cy="132018"/>
            </a:xfrm>
            <a:custGeom>
              <a:rect b="b" l="l" r="r" t="t"/>
              <a:pathLst>
                <a:path extrusionOk="0" h="3176" w="2779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5" name="Google Shape;1805;p51"/>
          <p:cNvGrpSpPr/>
          <p:nvPr/>
        </p:nvGrpSpPr>
        <p:grpSpPr>
          <a:xfrm>
            <a:off x="1031000" y="2185092"/>
            <a:ext cx="263998" cy="263956"/>
            <a:chOff x="1031000" y="3038742"/>
            <a:chExt cx="263998" cy="263956"/>
          </a:xfrm>
        </p:grpSpPr>
        <p:sp>
          <p:nvSpPr>
            <p:cNvPr id="1806" name="Google Shape;1806;p51"/>
            <p:cNvSpPr/>
            <p:nvPr/>
          </p:nvSpPr>
          <p:spPr>
            <a:xfrm>
              <a:off x="1031000" y="3170721"/>
              <a:ext cx="148521" cy="131977"/>
            </a:xfrm>
            <a:custGeom>
              <a:rect b="b" l="l" r="r" t="t"/>
              <a:pathLst>
                <a:path extrusionOk="0" h="3175" w="3573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51"/>
            <p:cNvSpPr/>
            <p:nvPr/>
          </p:nvSpPr>
          <p:spPr>
            <a:xfrm>
              <a:off x="1031000" y="3038742"/>
              <a:ext cx="148521" cy="132018"/>
            </a:xfrm>
            <a:custGeom>
              <a:rect b="b" l="l" r="r" t="t"/>
              <a:pathLst>
                <a:path extrusionOk="0" h="3176" w="3573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51"/>
            <p:cNvSpPr/>
            <p:nvPr/>
          </p:nvSpPr>
          <p:spPr>
            <a:xfrm>
              <a:off x="1179482" y="3170721"/>
              <a:ext cx="115516" cy="131977"/>
            </a:xfrm>
            <a:custGeom>
              <a:rect b="b" l="l" r="r" t="t"/>
              <a:pathLst>
                <a:path extrusionOk="0" h="3175" w="2779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51"/>
            <p:cNvSpPr/>
            <p:nvPr/>
          </p:nvSpPr>
          <p:spPr>
            <a:xfrm>
              <a:off x="1179482" y="3038742"/>
              <a:ext cx="115516" cy="132018"/>
            </a:xfrm>
            <a:custGeom>
              <a:rect b="b" l="l" r="r" t="t"/>
              <a:pathLst>
                <a:path extrusionOk="0" h="3176" w="2779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0" name="Google Shape;1810;p51"/>
          <p:cNvSpPr txBox="1"/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11" name="Google Shape;1811;p51"/>
          <p:cNvSpPr txBox="1"/>
          <p:nvPr>
            <p:ph hasCustomPrompt="1" idx="2" type="title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812" name="Google Shape;1812;p51"/>
          <p:cNvSpPr txBox="1"/>
          <p:nvPr>
            <p:ph idx="1" type="subTitle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ONE_COLUMN_TEXT_1">
    <p:bg>
      <p:bgPr>
        <a:solidFill>
          <a:srgbClr val="1C4587"/>
        </a:solidFill>
      </p:bgPr>
    </p:bg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p52"/>
          <p:cNvSpPr txBox="1"/>
          <p:nvPr>
            <p:ph idx="1" type="body"/>
          </p:nvPr>
        </p:nvSpPr>
        <p:spPr>
          <a:xfrm>
            <a:off x="4959850" y="1974400"/>
            <a:ext cx="3135900" cy="24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indent="-330200" lvl="1" marL="914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2pPr>
            <a:lvl3pPr indent="-330200" lvl="2" marL="1371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3pPr>
            <a:lvl4pPr indent="-330200" lvl="3" marL="18288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4pPr>
            <a:lvl5pPr indent="-330200" lvl="4" marL="22860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5pPr>
            <a:lvl6pPr indent="-330200" lvl="5" marL="27432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6pPr>
            <a:lvl7pPr indent="-330200" lvl="6" marL="3200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7pPr>
            <a:lvl8pPr indent="-330200" lvl="7" marL="3657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8pPr>
            <a:lvl9pPr indent="-33020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15" name="Google Shape;1815;p52"/>
          <p:cNvSpPr txBox="1"/>
          <p:nvPr>
            <p:ph type="title"/>
          </p:nvPr>
        </p:nvSpPr>
        <p:spPr>
          <a:xfrm>
            <a:off x="4959850" y="1183375"/>
            <a:ext cx="3135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TITLE_AND_BODY_1_1_1">
    <p:bg>
      <p:bgPr>
        <a:solidFill>
          <a:srgbClr val="1C4587"/>
        </a:solidFill>
      </p:bgPr>
    </p:bg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5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18" name="Google Shape;1818;p53"/>
          <p:cNvSpPr txBox="1"/>
          <p:nvPr>
            <p:ph idx="2" type="title"/>
          </p:nvPr>
        </p:nvSpPr>
        <p:spPr>
          <a:xfrm>
            <a:off x="770594" y="3117600"/>
            <a:ext cx="22587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19" name="Google Shape;1819;p53"/>
          <p:cNvSpPr txBox="1"/>
          <p:nvPr>
            <p:ph idx="1" type="subTitle"/>
          </p:nvPr>
        </p:nvSpPr>
        <p:spPr>
          <a:xfrm>
            <a:off x="770594" y="3529786"/>
            <a:ext cx="2258700" cy="11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20" name="Google Shape;1820;p53"/>
          <p:cNvSpPr txBox="1"/>
          <p:nvPr>
            <p:ph idx="3" type="title"/>
          </p:nvPr>
        </p:nvSpPr>
        <p:spPr>
          <a:xfrm>
            <a:off x="3442651" y="3117600"/>
            <a:ext cx="22587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21" name="Google Shape;1821;p53"/>
          <p:cNvSpPr txBox="1"/>
          <p:nvPr>
            <p:ph idx="4" type="subTitle"/>
          </p:nvPr>
        </p:nvSpPr>
        <p:spPr>
          <a:xfrm>
            <a:off x="3442651" y="3529797"/>
            <a:ext cx="2258700" cy="11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22" name="Google Shape;1822;p53"/>
          <p:cNvSpPr txBox="1"/>
          <p:nvPr>
            <p:ph idx="5" type="title"/>
          </p:nvPr>
        </p:nvSpPr>
        <p:spPr>
          <a:xfrm>
            <a:off x="6114706" y="3117600"/>
            <a:ext cx="22587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23" name="Google Shape;1823;p53"/>
          <p:cNvSpPr txBox="1"/>
          <p:nvPr>
            <p:ph idx="6" type="subTitle"/>
          </p:nvPr>
        </p:nvSpPr>
        <p:spPr>
          <a:xfrm>
            <a:off x="6114706" y="3529797"/>
            <a:ext cx="2258700" cy="11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_HEADER_2">
    <p:bg>
      <p:bgPr>
        <a:solidFill>
          <a:srgbClr val="1C4587"/>
        </a:solidFill>
      </p:bgPr>
    </p:bg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5" name="Google Shape;1825;p54"/>
          <p:cNvGrpSpPr/>
          <p:nvPr/>
        </p:nvGrpSpPr>
        <p:grpSpPr>
          <a:xfrm>
            <a:off x="232963" y="174778"/>
            <a:ext cx="1443946" cy="721968"/>
            <a:chOff x="311697" y="-12"/>
            <a:chExt cx="4437449" cy="2218709"/>
          </a:xfrm>
        </p:grpSpPr>
        <p:sp>
          <p:nvSpPr>
            <p:cNvPr id="1826" name="Google Shape;1826;p54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54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54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54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54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54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54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54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54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54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54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54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54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54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54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54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54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54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54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54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54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54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54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54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54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54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54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54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54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54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54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54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54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54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54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54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54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54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54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54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54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54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54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54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54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54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54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54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54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54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54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54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54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54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54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54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54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54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54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54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54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54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54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54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54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54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54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54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54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54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54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54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54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54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54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54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54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54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54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54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54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54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54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54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54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54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54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54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54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54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54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54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54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54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54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54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54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54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54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54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54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54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54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54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54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54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54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54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54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54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54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54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54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54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54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54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54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54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54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54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54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54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54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54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54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54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54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54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54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54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54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54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54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54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54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54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54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54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54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54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54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54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54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54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54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54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54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54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54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54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54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54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54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54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54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54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54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54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54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54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54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54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54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54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54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54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54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54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54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54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54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54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54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54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54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54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54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54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54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54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54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54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54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54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54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54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54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54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54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54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54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54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54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54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54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54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54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54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54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54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54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54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54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54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54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54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54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54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54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54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54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54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54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54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54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54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54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54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54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54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54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54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54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54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54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54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54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54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54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54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54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54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54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54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54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54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54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54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54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54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54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54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54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54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54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54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54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54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54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54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54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54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54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54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54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54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54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54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54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54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54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54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54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54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54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54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54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54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54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54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54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54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54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54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54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54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54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54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54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54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54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54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54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54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54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54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54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54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54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54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54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54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54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54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54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54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54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54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54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54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54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54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54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54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54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54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54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54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54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54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54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54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54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54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54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54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54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54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54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54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54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54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54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54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54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54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54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54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54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5" name="Google Shape;2155;p54"/>
          <p:cNvGrpSpPr/>
          <p:nvPr/>
        </p:nvGrpSpPr>
        <p:grpSpPr>
          <a:xfrm>
            <a:off x="7969738" y="1388253"/>
            <a:ext cx="1443946" cy="721968"/>
            <a:chOff x="311697" y="-12"/>
            <a:chExt cx="4437449" cy="2218709"/>
          </a:xfrm>
        </p:grpSpPr>
        <p:sp>
          <p:nvSpPr>
            <p:cNvPr id="2156" name="Google Shape;2156;p54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54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54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54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54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54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54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54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54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54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54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54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54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54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54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54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54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54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54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54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54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54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54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54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54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54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54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54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54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54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54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54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54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54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54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54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54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54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54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54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54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54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54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54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54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54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54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54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54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54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54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54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54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54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54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54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54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54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54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54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54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54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54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54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54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54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54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54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54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54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54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54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54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54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54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54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54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54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54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54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54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54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54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54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54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54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54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54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54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54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54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54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54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54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54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54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54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54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54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54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54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54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54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54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54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54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54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54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54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54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54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54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54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54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54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54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54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54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54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54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54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54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54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54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54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54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54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54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54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54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54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54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54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54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54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54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54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54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54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54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54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54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54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54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54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54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54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54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54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54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54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54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54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54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54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54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54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54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54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54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54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54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54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54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54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54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54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54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54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54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54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54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54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54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54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54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54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54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54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54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54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54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54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54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54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54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54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54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54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54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54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54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54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54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54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54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54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54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54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54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54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54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54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54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54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54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54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54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54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54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54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54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54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54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54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54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54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54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54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54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54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54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54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54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54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54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54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54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54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54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54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54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54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54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54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54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54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54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54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54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54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54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54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54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54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54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54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54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54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54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54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54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54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54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54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54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54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54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54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54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54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54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54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54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54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54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54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54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54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54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54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54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54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54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54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54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54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54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54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54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54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54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54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54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54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54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54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54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54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54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54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54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54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54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54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54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54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54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54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54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54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54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54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54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54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54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54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54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54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54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54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54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54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54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54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54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54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54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54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54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54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54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54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54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54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54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54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54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54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5" name="Google Shape;2485;p54"/>
          <p:cNvSpPr txBox="1"/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86" name="Google Shape;2486;p54"/>
          <p:cNvSpPr txBox="1"/>
          <p:nvPr>
            <p:ph hasCustomPrompt="1" idx="2" type="title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487" name="Google Shape;2487;p54"/>
          <p:cNvSpPr txBox="1"/>
          <p:nvPr>
            <p:ph idx="1" type="subTitle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2488" name="Google Shape;2488;p54"/>
          <p:cNvGrpSpPr/>
          <p:nvPr/>
        </p:nvGrpSpPr>
        <p:grpSpPr>
          <a:xfrm>
            <a:off x="0" y="1474590"/>
            <a:ext cx="9144000" cy="3853085"/>
            <a:chOff x="0" y="1474590"/>
            <a:chExt cx="9144000" cy="3853085"/>
          </a:xfrm>
        </p:grpSpPr>
        <p:sp>
          <p:nvSpPr>
            <p:cNvPr id="2489" name="Google Shape;2489;p54"/>
            <p:cNvSpPr/>
            <p:nvPr/>
          </p:nvSpPr>
          <p:spPr>
            <a:xfrm>
              <a:off x="0" y="4025575"/>
              <a:ext cx="9144000" cy="5670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54"/>
            <p:cNvSpPr/>
            <p:nvPr/>
          </p:nvSpPr>
          <p:spPr>
            <a:xfrm>
              <a:off x="0" y="4598775"/>
              <a:ext cx="9144000" cy="1557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54"/>
            <p:cNvSpPr/>
            <p:nvPr/>
          </p:nvSpPr>
          <p:spPr>
            <a:xfrm>
              <a:off x="0" y="4760675"/>
              <a:ext cx="9144000" cy="5670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54"/>
            <p:cNvSpPr/>
            <p:nvPr/>
          </p:nvSpPr>
          <p:spPr>
            <a:xfrm>
              <a:off x="0" y="1475275"/>
              <a:ext cx="1611600" cy="5670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54"/>
            <p:cNvSpPr/>
            <p:nvPr/>
          </p:nvSpPr>
          <p:spPr>
            <a:xfrm>
              <a:off x="0" y="2048475"/>
              <a:ext cx="1611600" cy="1557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54"/>
            <p:cNvSpPr/>
            <p:nvPr/>
          </p:nvSpPr>
          <p:spPr>
            <a:xfrm>
              <a:off x="0" y="2204175"/>
              <a:ext cx="1611600" cy="18213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95" name="Google Shape;2495;p54"/>
            <p:cNvGrpSpPr/>
            <p:nvPr/>
          </p:nvGrpSpPr>
          <p:grpSpPr>
            <a:xfrm>
              <a:off x="514651" y="1474590"/>
              <a:ext cx="582277" cy="2550888"/>
              <a:chOff x="573900" y="1154950"/>
              <a:chExt cx="538000" cy="2396100"/>
            </a:xfrm>
          </p:grpSpPr>
          <p:sp>
            <p:nvSpPr>
              <p:cNvPr id="2496" name="Google Shape;2496;p54"/>
              <p:cNvSpPr/>
              <p:nvPr/>
            </p:nvSpPr>
            <p:spPr>
              <a:xfrm>
                <a:off x="573900" y="1154950"/>
                <a:ext cx="71700" cy="2396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7" name="Google Shape;2497;p54"/>
              <p:cNvSpPr/>
              <p:nvPr/>
            </p:nvSpPr>
            <p:spPr>
              <a:xfrm>
                <a:off x="1040200" y="1154950"/>
                <a:ext cx="71700" cy="2396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8" name="Google Shape;2498;p54"/>
              <p:cNvSpPr/>
              <p:nvPr/>
            </p:nvSpPr>
            <p:spPr>
              <a:xfrm>
                <a:off x="595400" y="137738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9" name="Google Shape;2499;p54"/>
              <p:cNvSpPr/>
              <p:nvPr/>
            </p:nvSpPr>
            <p:spPr>
              <a:xfrm>
                <a:off x="595400" y="175401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0" name="Google Shape;2500;p54"/>
              <p:cNvSpPr/>
              <p:nvPr/>
            </p:nvSpPr>
            <p:spPr>
              <a:xfrm>
                <a:off x="613325" y="213063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1" name="Google Shape;2501;p54"/>
              <p:cNvSpPr/>
              <p:nvPr/>
            </p:nvSpPr>
            <p:spPr>
              <a:xfrm>
                <a:off x="595400" y="250726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2" name="Google Shape;2502;p54"/>
              <p:cNvSpPr/>
              <p:nvPr/>
            </p:nvSpPr>
            <p:spPr>
              <a:xfrm>
                <a:off x="595400" y="288388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3" name="Google Shape;2503;p54"/>
              <p:cNvSpPr/>
              <p:nvPr/>
            </p:nvSpPr>
            <p:spPr>
              <a:xfrm>
                <a:off x="613325" y="326051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 ">
  <p:cSld name="TITLE_AND_BODY_1_1_1_1">
    <p:bg>
      <p:bgPr>
        <a:solidFill>
          <a:srgbClr val="1C4587"/>
        </a:solidFill>
      </p:bgPr>
    </p:bg>
    <p:spTree>
      <p:nvGrpSpPr>
        <p:cNvPr id="2504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p5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06" name="Google Shape;2506;p55"/>
          <p:cNvSpPr txBox="1"/>
          <p:nvPr>
            <p:ph idx="2" type="title"/>
          </p:nvPr>
        </p:nvSpPr>
        <p:spPr>
          <a:xfrm>
            <a:off x="1598176" y="1762650"/>
            <a:ext cx="2620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07" name="Google Shape;2507;p55"/>
          <p:cNvSpPr txBox="1"/>
          <p:nvPr>
            <p:ph idx="1" type="subTitle"/>
          </p:nvPr>
        </p:nvSpPr>
        <p:spPr>
          <a:xfrm>
            <a:off x="1598175" y="2174828"/>
            <a:ext cx="26208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08" name="Google Shape;2508;p55"/>
          <p:cNvSpPr txBox="1"/>
          <p:nvPr>
            <p:ph idx="3" type="title"/>
          </p:nvPr>
        </p:nvSpPr>
        <p:spPr>
          <a:xfrm>
            <a:off x="1598176" y="3271775"/>
            <a:ext cx="2620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09" name="Google Shape;2509;p55"/>
          <p:cNvSpPr txBox="1"/>
          <p:nvPr>
            <p:ph idx="4" type="subTitle"/>
          </p:nvPr>
        </p:nvSpPr>
        <p:spPr>
          <a:xfrm>
            <a:off x="1598175" y="3683953"/>
            <a:ext cx="26208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10" name="Google Shape;2510;p55"/>
          <p:cNvSpPr txBox="1"/>
          <p:nvPr>
            <p:ph idx="5" type="title"/>
          </p:nvPr>
        </p:nvSpPr>
        <p:spPr>
          <a:xfrm>
            <a:off x="5744226" y="1762650"/>
            <a:ext cx="2620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11" name="Google Shape;2511;p55"/>
          <p:cNvSpPr txBox="1"/>
          <p:nvPr>
            <p:ph idx="6" type="subTitle"/>
          </p:nvPr>
        </p:nvSpPr>
        <p:spPr>
          <a:xfrm>
            <a:off x="5744225" y="2174828"/>
            <a:ext cx="26208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12" name="Google Shape;2512;p55"/>
          <p:cNvSpPr txBox="1"/>
          <p:nvPr>
            <p:ph idx="7" type="title"/>
          </p:nvPr>
        </p:nvSpPr>
        <p:spPr>
          <a:xfrm>
            <a:off x="5744226" y="3271775"/>
            <a:ext cx="2620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13" name="Google Shape;2513;p55"/>
          <p:cNvSpPr txBox="1"/>
          <p:nvPr>
            <p:ph idx="8" type="subTitle"/>
          </p:nvPr>
        </p:nvSpPr>
        <p:spPr>
          <a:xfrm>
            <a:off x="5744225" y="3683953"/>
            <a:ext cx="26208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_HEADER_1_1_1">
    <p:bg>
      <p:bgPr>
        <a:solidFill>
          <a:srgbClr val="1C4587"/>
        </a:solidFill>
      </p:bgPr>
    </p:bg>
    <p:spTree>
      <p:nvGrpSpPr>
        <p:cNvPr id="2514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5" name="Google Shape;2515;p56"/>
          <p:cNvSpPr txBox="1"/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16" name="Google Shape;2516;p56"/>
          <p:cNvSpPr txBox="1"/>
          <p:nvPr>
            <p:ph hasCustomPrompt="1" idx="2" type="title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517" name="Google Shape;2517;p56"/>
          <p:cNvSpPr txBox="1"/>
          <p:nvPr>
            <p:ph idx="1" type="subTitle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2518" name="Google Shape;2518;p56"/>
          <p:cNvGrpSpPr/>
          <p:nvPr/>
        </p:nvGrpSpPr>
        <p:grpSpPr>
          <a:xfrm>
            <a:off x="1849188" y="277203"/>
            <a:ext cx="1443946" cy="721968"/>
            <a:chOff x="311697" y="-12"/>
            <a:chExt cx="4437449" cy="2218709"/>
          </a:xfrm>
        </p:grpSpPr>
        <p:sp>
          <p:nvSpPr>
            <p:cNvPr id="2519" name="Google Shape;2519;p56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56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56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56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56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56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56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56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56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56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56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56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56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56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56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56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56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56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56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56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56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56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56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56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56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56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56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56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56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56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56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56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56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56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56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56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56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56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56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56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56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56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56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56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56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56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56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56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56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56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56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56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56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56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56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56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56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56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56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56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56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56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56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56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56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56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56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56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56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56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56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56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56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56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56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56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56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56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56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56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56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56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56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56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56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56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56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56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56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56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56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56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56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56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56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56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56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56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56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56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56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56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56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56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56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56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56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56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56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56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56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56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56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56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56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56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56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56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56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56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56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56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56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56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56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56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56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56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56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56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56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56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56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56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56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56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56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56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56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56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56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56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56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56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56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56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56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56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56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56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56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56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56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56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56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56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56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56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56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56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56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56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56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56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56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56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56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56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56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56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56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56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56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56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56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56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56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56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56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56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56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56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56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56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56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56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56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56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56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56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56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56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56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56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56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56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56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56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56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56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56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56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56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56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56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56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56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56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56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56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56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56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56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56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56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56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56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56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56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56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56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56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56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56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56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56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56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56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56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56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56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56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56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56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56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56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56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56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56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56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56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56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56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56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56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56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56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56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56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56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56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56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56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56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56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56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56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56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56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56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56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56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56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56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56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56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56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56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56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56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56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56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56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56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56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56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56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56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56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56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56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56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56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56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56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56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56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56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56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56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56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56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56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56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56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56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56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56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56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56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56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56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56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56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56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56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56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56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56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56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56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56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56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56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56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56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56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56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56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56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56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56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56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56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56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56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56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56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56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48" name="Google Shape;2848;p56"/>
          <p:cNvGrpSpPr/>
          <p:nvPr/>
        </p:nvGrpSpPr>
        <p:grpSpPr>
          <a:xfrm>
            <a:off x="-387375" y="2038775"/>
            <a:ext cx="9531425" cy="3274175"/>
            <a:chOff x="-387375" y="2038775"/>
            <a:chExt cx="9531425" cy="3274175"/>
          </a:xfrm>
        </p:grpSpPr>
        <p:grpSp>
          <p:nvGrpSpPr>
            <p:cNvPr id="2849" name="Google Shape;2849;p56"/>
            <p:cNvGrpSpPr/>
            <p:nvPr/>
          </p:nvGrpSpPr>
          <p:grpSpPr>
            <a:xfrm>
              <a:off x="7767451" y="3282676"/>
              <a:ext cx="831787" cy="721972"/>
              <a:chOff x="2788951" y="3310126"/>
              <a:chExt cx="831787" cy="721972"/>
            </a:xfrm>
          </p:grpSpPr>
          <p:sp>
            <p:nvSpPr>
              <p:cNvPr id="2850" name="Google Shape;2850;p56"/>
              <p:cNvSpPr/>
              <p:nvPr/>
            </p:nvSpPr>
            <p:spPr>
              <a:xfrm>
                <a:off x="3412729" y="3947714"/>
                <a:ext cx="110973" cy="84385"/>
              </a:xfrm>
              <a:custGeom>
                <a:rect b="b" l="l" r="r" t="t"/>
                <a:pathLst>
                  <a:path extrusionOk="0" h="2416" w="3177">
                    <a:moveTo>
                      <a:pt x="1" y="1"/>
                    </a:moveTo>
                    <a:lnTo>
                      <a:pt x="1" y="2415"/>
                    </a:lnTo>
                    <a:lnTo>
                      <a:pt x="3176" y="2415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1" name="Google Shape;2851;p56"/>
              <p:cNvSpPr/>
              <p:nvPr/>
            </p:nvSpPr>
            <p:spPr>
              <a:xfrm>
                <a:off x="3315694" y="3947714"/>
                <a:ext cx="97070" cy="84385"/>
              </a:xfrm>
              <a:custGeom>
                <a:rect b="b" l="l" r="r" t="t"/>
                <a:pathLst>
                  <a:path extrusionOk="0" h="2416" w="2779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2" name="Google Shape;2852;p56"/>
              <p:cNvSpPr/>
              <p:nvPr/>
            </p:nvSpPr>
            <p:spPr>
              <a:xfrm>
                <a:off x="3204826" y="3947714"/>
                <a:ext cx="110903" cy="84385"/>
              </a:xfrm>
              <a:custGeom>
                <a:rect b="b" l="l" r="r" t="t"/>
                <a:pathLst>
                  <a:path extrusionOk="0" h="2416" w="3175">
                    <a:moveTo>
                      <a:pt x="0" y="1"/>
                    </a:moveTo>
                    <a:lnTo>
                      <a:pt x="0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3" name="Google Shape;2853;p56"/>
              <p:cNvSpPr/>
              <p:nvPr/>
            </p:nvSpPr>
            <p:spPr>
              <a:xfrm>
                <a:off x="3107791" y="3947714"/>
                <a:ext cx="97070" cy="84385"/>
              </a:xfrm>
              <a:custGeom>
                <a:rect b="b" l="l" r="r" t="t"/>
                <a:pathLst>
                  <a:path extrusionOk="0" h="2416" w="2779">
                    <a:moveTo>
                      <a:pt x="0" y="1"/>
                    </a:moveTo>
                    <a:lnTo>
                      <a:pt x="0" y="2415"/>
                    </a:lnTo>
                    <a:lnTo>
                      <a:pt x="2778" y="2415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4" name="Google Shape;2854;p56"/>
              <p:cNvSpPr/>
              <p:nvPr/>
            </p:nvSpPr>
            <p:spPr>
              <a:xfrm>
                <a:off x="2996888" y="3947714"/>
                <a:ext cx="110938" cy="84385"/>
              </a:xfrm>
              <a:custGeom>
                <a:rect b="b" l="l" r="r" t="t"/>
                <a:pathLst>
                  <a:path extrusionOk="0" h="2416" w="3176">
                    <a:moveTo>
                      <a:pt x="1" y="1"/>
                    </a:moveTo>
                    <a:lnTo>
                      <a:pt x="1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5" name="Google Shape;2855;p56"/>
              <p:cNvSpPr/>
              <p:nvPr/>
            </p:nvSpPr>
            <p:spPr>
              <a:xfrm>
                <a:off x="2899853" y="3947714"/>
                <a:ext cx="97070" cy="84385"/>
              </a:xfrm>
              <a:custGeom>
                <a:rect b="b" l="l" r="r" t="t"/>
                <a:pathLst>
                  <a:path extrusionOk="0" h="2416" w="2779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6" name="Google Shape;2856;p56"/>
              <p:cNvSpPr/>
              <p:nvPr/>
            </p:nvSpPr>
            <p:spPr>
              <a:xfrm>
                <a:off x="3412729" y="3836850"/>
                <a:ext cx="110973" cy="110895"/>
              </a:xfrm>
              <a:custGeom>
                <a:rect b="b" l="l" r="r" t="t"/>
                <a:pathLst>
                  <a:path extrusionOk="0" h="3175" w="3177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7" name="Google Shape;2857;p56"/>
              <p:cNvSpPr/>
              <p:nvPr/>
            </p:nvSpPr>
            <p:spPr>
              <a:xfrm>
                <a:off x="3315694" y="3836850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8" name="Google Shape;2858;p56"/>
              <p:cNvSpPr/>
              <p:nvPr/>
            </p:nvSpPr>
            <p:spPr>
              <a:xfrm>
                <a:off x="3204826" y="3836850"/>
                <a:ext cx="110903" cy="110895"/>
              </a:xfrm>
              <a:custGeom>
                <a:rect b="b" l="l" r="r" t="t"/>
                <a:pathLst>
                  <a:path extrusionOk="0" h="3175" w="3175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9" name="Google Shape;2859;p56"/>
              <p:cNvSpPr/>
              <p:nvPr/>
            </p:nvSpPr>
            <p:spPr>
              <a:xfrm>
                <a:off x="3107791" y="3836850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0" name="Google Shape;2860;p56"/>
              <p:cNvSpPr/>
              <p:nvPr/>
            </p:nvSpPr>
            <p:spPr>
              <a:xfrm>
                <a:off x="2996888" y="3836850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1" name="Google Shape;2861;p56"/>
              <p:cNvSpPr/>
              <p:nvPr/>
            </p:nvSpPr>
            <p:spPr>
              <a:xfrm>
                <a:off x="2899853" y="3836850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2" name="Google Shape;2862;p56"/>
              <p:cNvSpPr/>
              <p:nvPr/>
            </p:nvSpPr>
            <p:spPr>
              <a:xfrm>
                <a:off x="3412729" y="3739819"/>
                <a:ext cx="110973" cy="97064"/>
              </a:xfrm>
              <a:custGeom>
                <a:rect b="b" l="l" r="r" t="t"/>
                <a:pathLst>
                  <a:path extrusionOk="0" h="2779" w="3177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3" name="Google Shape;2863;p56"/>
              <p:cNvSpPr/>
              <p:nvPr/>
            </p:nvSpPr>
            <p:spPr>
              <a:xfrm>
                <a:off x="3315694" y="3739819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4" name="Google Shape;2864;p56"/>
              <p:cNvSpPr/>
              <p:nvPr/>
            </p:nvSpPr>
            <p:spPr>
              <a:xfrm>
                <a:off x="3204826" y="3739819"/>
                <a:ext cx="110903" cy="97064"/>
              </a:xfrm>
              <a:custGeom>
                <a:rect b="b" l="l" r="r" t="t"/>
                <a:pathLst>
                  <a:path extrusionOk="0" h="2779" w="3175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5" name="Google Shape;2865;p56"/>
              <p:cNvSpPr/>
              <p:nvPr/>
            </p:nvSpPr>
            <p:spPr>
              <a:xfrm>
                <a:off x="3107791" y="3739819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6" name="Google Shape;2866;p56"/>
              <p:cNvSpPr/>
              <p:nvPr/>
            </p:nvSpPr>
            <p:spPr>
              <a:xfrm>
                <a:off x="2996888" y="3739819"/>
                <a:ext cx="110938" cy="97064"/>
              </a:xfrm>
              <a:custGeom>
                <a:rect b="b" l="l" r="r" t="t"/>
                <a:pathLst>
                  <a:path extrusionOk="0" h="2779" w="3176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7" name="Google Shape;2867;p56"/>
              <p:cNvSpPr/>
              <p:nvPr/>
            </p:nvSpPr>
            <p:spPr>
              <a:xfrm>
                <a:off x="2899853" y="3739819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8" name="Google Shape;2868;p56"/>
              <p:cNvSpPr/>
              <p:nvPr/>
            </p:nvSpPr>
            <p:spPr>
              <a:xfrm>
                <a:off x="3412729" y="3628885"/>
                <a:ext cx="110973" cy="110965"/>
              </a:xfrm>
              <a:custGeom>
                <a:rect b="b" l="l" r="r" t="t"/>
                <a:pathLst>
                  <a:path extrusionOk="0" h="3177" w="3177">
                    <a:moveTo>
                      <a:pt x="1" y="1"/>
                    </a:moveTo>
                    <a:lnTo>
                      <a:pt x="1" y="3176"/>
                    </a:lnTo>
                    <a:lnTo>
                      <a:pt x="3176" y="3176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9" name="Google Shape;2869;p56"/>
              <p:cNvSpPr/>
              <p:nvPr/>
            </p:nvSpPr>
            <p:spPr>
              <a:xfrm>
                <a:off x="3315694" y="3628885"/>
                <a:ext cx="97070" cy="110965"/>
              </a:xfrm>
              <a:custGeom>
                <a:rect b="b" l="l" r="r" t="t"/>
                <a:pathLst>
                  <a:path extrusionOk="0" h="3177" w="2779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0" name="Google Shape;2870;p56"/>
              <p:cNvSpPr/>
              <p:nvPr/>
            </p:nvSpPr>
            <p:spPr>
              <a:xfrm>
                <a:off x="3204826" y="3628885"/>
                <a:ext cx="110903" cy="110965"/>
              </a:xfrm>
              <a:custGeom>
                <a:rect b="b" l="l" r="r" t="t"/>
                <a:pathLst>
                  <a:path extrusionOk="0" h="3177" w="3175">
                    <a:moveTo>
                      <a:pt x="0" y="1"/>
                    </a:moveTo>
                    <a:lnTo>
                      <a:pt x="0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1" name="Google Shape;2871;p56"/>
              <p:cNvSpPr/>
              <p:nvPr/>
            </p:nvSpPr>
            <p:spPr>
              <a:xfrm>
                <a:off x="3107791" y="3628885"/>
                <a:ext cx="97070" cy="110965"/>
              </a:xfrm>
              <a:custGeom>
                <a:rect b="b" l="l" r="r" t="t"/>
                <a:pathLst>
                  <a:path extrusionOk="0" h="3177" w="2779">
                    <a:moveTo>
                      <a:pt x="0" y="1"/>
                    </a:moveTo>
                    <a:lnTo>
                      <a:pt x="0" y="3176"/>
                    </a:lnTo>
                    <a:lnTo>
                      <a:pt x="2778" y="3176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2" name="Google Shape;2872;p56"/>
              <p:cNvSpPr/>
              <p:nvPr/>
            </p:nvSpPr>
            <p:spPr>
              <a:xfrm>
                <a:off x="2996888" y="3628885"/>
                <a:ext cx="110938" cy="110965"/>
              </a:xfrm>
              <a:custGeom>
                <a:rect b="b" l="l" r="r" t="t"/>
                <a:pathLst>
                  <a:path extrusionOk="0" h="3177" w="3176">
                    <a:moveTo>
                      <a:pt x="1" y="1"/>
                    </a:moveTo>
                    <a:lnTo>
                      <a:pt x="1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3" name="Google Shape;2873;p56"/>
              <p:cNvSpPr/>
              <p:nvPr/>
            </p:nvSpPr>
            <p:spPr>
              <a:xfrm>
                <a:off x="2899853" y="3628885"/>
                <a:ext cx="97070" cy="110965"/>
              </a:xfrm>
              <a:custGeom>
                <a:rect b="b" l="l" r="r" t="t"/>
                <a:pathLst>
                  <a:path extrusionOk="0" h="3177" w="2779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4" name="Google Shape;2874;p56"/>
              <p:cNvSpPr/>
              <p:nvPr/>
            </p:nvSpPr>
            <p:spPr>
              <a:xfrm>
                <a:off x="3523667" y="3518022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262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5" name="Google Shape;2875;p56"/>
              <p:cNvSpPr/>
              <p:nvPr/>
            </p:nvSpPr>
            <p:spPr>
              <a:xfrm>
                <a:off x="3412729" y="3518022"/>
                <a:ext cx="110973" cy="110895"/>
              </a:xfrm>
              <a:custGeom>
                <a:rect b="b" l="l" r="r" t="t"/>
                <a:pathLst>
                  <a:path extrusionOk="0" h="3175" w="3177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6" name="Google Shape;2876;p56"/>
              <p:cNvSpPr/>
              <p:nvPr/>
            </p:nvSpPr>
            <p:spPr>
              <a:xfrm>
                <a:off x="3315694" y="3518022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7" name="Google Shape;2877;p56"/>
              <p:cNvSpPr/>
              <p:nvPr/>
            </p:nvSpPr>
            <p:spPr>
              <a:xfrm>
                <a:off x="3204826" y="3518022"/>
                <a:ext cx="110903" cy="110895"/>
              </a:xfrm>
              <a:custGeom>
                <a:rect b="b" l="l" r="r" t="t"/>
                <a:pathLst>
                  <a:path extrusionOk="0" h="3175" w="3175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8" name="Google Shape;2878;p56"/>
              <p:cNvSpPr/>
              <p:nvPr/>
            </p:nvSpPr>
            <p:spPr>
              <a:xfrm>
                <a:off x="3107791" y="3518022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9" name="Google Shape;2879;p56"/>
              <p:cNvSpPr/>
              <p:nvPr/>
            </p:nvSpPr>
            <p:spPr>
              <a:xfrm>
                <a:off x="2996888" y="3518022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0" name="Google Shape;2880;p56"/>
              <p:cNvSpPr/>
              <p:nvPr/>
            </p:nvSpPr>
            <p:spPr>
              <a:xfrm>
                <a:off x="2899853" y="3518022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1" name="Google Shape;2881;p56"/>
              <p:cNvSpPr/>
              <p:nvPr/>
            </p:nvSpPr>
            <p:spPr>
              <a:xfrm>
                <a:off x="2788951" y="3518022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0" y="0"/>
                    </a:moveTo>
                    <a:lnTo>
                      <a:pt x="0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2" name="Google Shape;2882;p56"/>
              <p:cNvSpPr/>
              <p:nvPr/>
            </p:nvSpPr>
            <p:spPr>
              <a:xfrm>
                <a:off x="3523667" y="3420990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1616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3" name="Google Shape;2883;p56"/>
              <p:cNvSpPr/>
              <p:nvPr/>
            </p:nvSpPr>
            <p:spPr>
              <a:xfrm>
                <a:off x="3412729" y="3420990"/>
                <a:ext cx="110973" cy="97064"/>
              </a:xfrm>
              <a:custGeom>
                <a:rect b="b" l="l" r="r" t="t"/>
                <a:pathLst>
                  <a:path extrusionOk="0" h="2779" w="3177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4" name="Google Shape;2884;p56"/>
              <p:cNvSpPr/>
              <p:nvPr/>
            </p:nvSpPr>
            <p:spPr>
              <a:xfrm>
                <a:off x="3315694" y="3420990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5" name="Google Shape;2885;p56"/>
              <p:cNvSpPr/>
              <p:nvPr/>
            </p:nvSpPr>
            <p:spPr>
              <a:xfrm>
                <a:off x="3204826" y="3420990"/>
                <a:ext cx="110903" cy="97064"/>
              </a:xfrm>
              <a:custGeom>
                <a:rect b="b" l="l" r="r" t="t"/>
                <a:pathLst>
                  <a:path extrusionOk="0" h="2779" w="3175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6" name="Google Shape;2886;p56"/>
              <p:cNvSpPr/>
              <p:nvPr/>
            </p:nvSpPr>
            <p:spPr>
              <a:xfrm>
                <a:off x="3107791" y="3420990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7" name="Google Shape;2887;p56"/>
              <p:cNvSpPr/>
              <p:nvPr/>
            </p:nvSpPr>
            <p:spPr>
              <a:xfrm>
                <a:off x="2996888" y="3420990"/>
                <a:ext cx="110938" cy="97064"/>
              </a:xfrm>
              <a:custGeom>
                <a:rect b="b" l="l" r="r" t="t"/>
                <a:pathLst>
                  <a:path extrusionOk="0" h="2779" w="3176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8" name="Google Shape;2888;p56"/>
              <p:cNvSpPr/>
              <p:nvPr/>
            </p:nvSpPr>
            <p:spPr>
              <a:xfrm>
                <a:off x="2899853" y="3420990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9" name="Google Shape;2889;p56"/>
              <p:cNvSpPr/>
              <p:nvPr/>
            </p:nvSpPr>
            <p:spPr>
              <a:xfrm>
                <a:off x="2788951" y="3420990"/>
                <a:ext cx="110938" cy="97064"/>
              </a:xfrm>
              <a:custGeom>
                <a:rect b="b" l="l" r="r" t="t"/>
                <a:pathLst>
                  <a:path extrusionOk="0" h="2779" w="3176">
                    <a:moveTo>
                      <a:pt x="0" y="0"/>
                    </a:moveTo>
                    <a:lnTo>
                      <a:pt x="0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0" name="Google Shape;2890;p56"/>
              <p:cNvSpPr/>
              <p:nvPr/>
            </p:nvSpPr>
            <p:spPr>
              <a:xfrm>
                <a:off x="3523667" y="3310126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1" name="Google Shape;2891;p56"/>
              <p:cNvSpPr/>
              <p:nvPr/>
            </p:nvSpPr>
            <p:spPr>
              <a:xfrm>
                <a:off x="3412729" y="3310126"/>
                <a:ext cx="110973" cy="110895"/>
              </a:xfrm>
              <a:custGeom>
                <a:rect b="b" l="l" r="r" t="t"/>
                <a:pathLst>
                  <a:path extrusionOk="0" h="3175" w="3177">
                    <a:moveTo>
                      <a:pt x="1" y="0"/>
                    </a:moveTo>
                    <a:lnTo>
                      <a:pt x="1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2" name="Google Shape;2892;p56"/>
              <p:cNvSpPr/>
              <p:nvPr/>
            </p:nvSpPr>
            <p:spPr>
              <a:xfrm>
                <a:off x="3315694" y="3310126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3" name="Google Shape;2893;p56"/>
              <p:cNvSpPr/>
              <p:nvPr/>
            </p:nvSpPr>
            <p:spPr>
              <a:xfrm>
                <a:off x="3204826" y="3310126"/>
                <a:ext cx="110903" cy="110895"/>
              </a:xfrm>
              <a:custGeom>
                <a:rect b="b" l="l" r="r" t="t"/>
                <a:pathLst>
                  <a:path extrusionOk="0" h="3175" w="3175">
                    <a:moveTo>
                      <a:pt x="0" y="0"/>
                    </a:moveTo>
                    <a:lnTo>
                      <a:pt x="0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4" name="Google Shape;2894;p56"/>
              <p:cNvSpPr/>
              <p:nvPr/>
            </p:nvSpPr>
            <p:spPr>
              <a:xfrm>
                <a:off x="3107791" y="3310126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5" name="Google Shape;2895;p56"/>
              <p:cNvSpPr/>
              <p:nvPr/>
            </p:nvSpPr>
            <p:spPr>
              <a:xfrm>
                <a:off x="2996888" y="3310126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1" y="0"/>
                    </a:moveTo>
                    <a:lnTo>
                      <a:pt x="1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6" name="Google Shape;2896;p56"/>
              <p:cNvSpPr/>
              <p:nvPr/>
            </p:nvSpPr>
            <p:spPr>
              <a:xfrm>
                <a:off x="2899853" y="3310126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7" name="Google Shape;2897;p56"/>
              <p:cNvSpPr/>
              <p:nvPr/>
            </p:nvSpPr>
            <p:spPr>
              <a:xfrm>
                <a:off x="2788951" y="3310126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0" y="0"/>
                    </a:moveTo>
                    <a:lnTo>
                      <a:pt x="0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98" name="Google Shape;2898;p56"/>
            <p:cNvGrpSpPr/>
            <p:nvPr/>
          </p:nvGrpSpPr>
          <p:grpSpPr>
            <a:xfrm>
              <a:off x="-387375" y="2038775"/>
              <a:ext cx="9531425" cy="3274175"/>
              <a:chOff x="-387375" y="2038775"/>
              <a:chExt cx="9531425" cy="3274175"/>
            </a:xfrm>
          </p:grpSpPr>
          <p:grpSp>
            <p:nvGrpSpPr>
              <p:cNvPr id="2899" name="Google Shape;2899;p56"/>
              <p:cNvGrpSpPr/>
              <p:nvPr/>
            </p:nvGrpSpPr>
            <p:grpSpPr>
              <a:xfrm>
                <a:off x="-98650" y="4010850"/>
                <a:ext cx="9242700" cy="1302100"/>
                <a:chOff x="-98650" y="4010850"/>
                <a:chExt cx="9242700" cy="1302100"/>
              </a:xfrm>
            </p:grpSpPr>
            <p:sp>
              <p:nvSpPr>
                <p:cNvPr id="2900" name="Google Shape;2900;p56"/>
                <p:cNvSpPr/>
                <p:nvPr/>
              </p:nvSpPr>
              <p:spPr>
                <a:xfrm>
                  <a:off x="-98650" y="4010850"/>
                  <a:ext cx="9242700" cy="567000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01" name="Google Shape;2901;p56"/>
                <p:cNvSpPr/>
                <p:nvPr/>
              </p:nvSpPr>
              <p:spPr>
                <a:xfrm>
                  <a:off x="-98650" y="4584050"/>
                  <a:ext cx="9242700" cy="155700"/>
                </a:xfrm>
                <a:prstGeom prst="rect">
                  <a:avLst/>
                </a:prstGeom>
                <a:solidFill>
                  <a:schemeClr val="accent3"/>
                </a:solidFill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02" name="Google Shape;2902;p56"/>
                <p:cNvSpPr/>
                <p:nvPr/>
              </p:nvSpPr>
              <p:spPr>
                <a:xfrm>
                  <a:off x="-98650" y="4745950"/>
                  <a:ext cx="9242700" cy="567000"/>
                </a:xfrm>
                <a:prstGeom prst="rect">
                  <a:avLst/>
                </a:pr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903" name="Google Shape;2903;p56"/>
              <p:cNvGrpSpPr/>
              <p:nvPr/>
            </p:nvGrpSpPr>
            <p:grpSpPr>
              <a:xfrm>
                <a:off x="-387375" y="2038775"/>
                <a:ext cx="1722000" cy="578125"/>
                <a:chOff x="-387375" y="2038775"/>
                <a:chExt cx="1722000" cy="578125"/>
              </a:xfrm>
            </p:grpSpPr>
            <p:sp>
              <p:nvSpPr>
                <p:cNvPr id="2904" name="Google Shape;2904;p56"/>
                <p:cNvSpPr/>
                <p:nvPr/>
              </p:nvSpPr>
              <p:spPr>
                <a:xfrm>
                  <a:off x="-387375" y="2038775"/>
                  <a:ext cx="1722000" cy="209100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05" name="Google Shape;2905;p56"/>
                <p:cNvSpPr/>
                <p:nvPr/>
              </p:nvSpPr>
              <p:spPr>
                <a:xfrm>
                  <a:off x="-387375" y="2254000"/>
                  <a:ext cx="1722000" cy="92700"/>
                </a:xfrm>
                <a:prstGeom prst="rect">
                  <a:avLst/>
                </a:prstGeom>
                <a:solidFill>
                  <a:schemeClr val="accent3"/>
                </a:solidFill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06" name="Google Shape;2906;p56"/>
                <p:cNvSpPr/>
                <p:nvPr/>
              </p:nvSpPr>
              <p:spPr>
                <a:xfrm>
                  <a:off x="-387375" y="2352900"/>
                  <a:ext cx="1722000" cy="264000"/>
                </a:xfrm>
                <a:prstGeom prst="rect">
                  <a:avLst/>
                </a:pr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TITLE_AND_BODY_1_1_2">
    <p:bg>
      <p:bgPr>
        <a:solidFill>
          <a:srgbClr val="1C4587"/>
        </a:solidFill>
      </p:bgPr>
    </p:bg>
    <p:spTree>
      <p:nvGrpSpPr>
        <p:cNvPr id="2907" name="Shape 2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" name="Google Shape;2908;p5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09" name="Google Shape;2909;p57"/>
          <p:cNvSpPr txBox="1"/>
          <p:nvPr>
            <p:ph idx="2" type="title"/>
          </p:nvPr>
        </p:nvSpPr>
        <p:spPr>
          <a:xfrm>
            <a:off x="817550" y="1691025"/>
            <a:ext cx="23241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10" name="Google Shape;2910;p57"/>
          <p:cNvSpPr txBox="1"/>
          <p:nvPr>
            <p:ph idx="1" type="subTitle"/>
          </p:nvPr>
        </p:nvSpPr>
        <p:spPr>
          <a:xfrm>
            <a:off x="817550" y="2074724"/>
            <a:ext cx="23241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11" name="Google Shape;2911;p57"/>
          <p:cNvSpPr txBox="1"/>
          <p:nvPr>
            <p:ph idx="3" type="title"/>
          </p:nvPr>
        </p:nvSpPr>
        <p:spPr>
          <a:xfrm>
            <a:off x="3409950" y="1691025"/>
            <a:ext cx="23241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12" name="Google Shape;2912;p57"/>
          <p:cNvSpPr txBox="1"/>
          <p:nvPr>
            <p:ph idx="4" type="subTitle"/>
          </p:nvPr>
        </p:nvSpPr>
        <p:spPr>
          <a:xfrm>
            <a:off x="3409950" y="2074724"/>
            <a:ext cx="23241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13" name="Google Shape;2913;p57"/>
          <p:cNvSpPr txBox="1"/>
          <p:nvPr>
            <p:ph idx="5" type="title"/>
          </p:nvPr>
        </p:nvSpPr>
        <p:spPr>
          <a:xfrm>
            <a:off x="6002350" y="1691025"/>
            <a:ext cx="23241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14" name="Google Shape;2914;p57"/>
          <p:cNvSpPr txBox="1"/>
          <p:nvPr>
            <p:ph idx="6" type="subTitle"/>
          </p:nvPr>
        </p:nvSpPr>
        <p:spPr>
          <a:xfrm>
            <a:off x="6002350" y="2074724"/>
            <a:ext cx="23241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15" name="Google Shape;2915;p57"/>
          <p:cNvSpPr txBox="1"/>
          <p:nvPr>
            <p:ph idx="7" type="title"/>
          </p:nvPr>
        </p:nvSpPr>
        <p:spPr>
          <a:xfrm>
            <a:off x="817550" y="3370525"/>
            <a:ext cx="23241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16" name="Google Shape;2916;p57"/>
          <p:cNvSpPr txBox="1"/>
          <p:nvPr>
            <p:ph idx="8" type="subTitle"/>
          </p:nvPr>
        </p:nvSpPr>
        <p:spPr>
          <a:xfrm>
            <a:off x="817550" y="3754224"/>
            <a:ext cx="23241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17" name="Google Shape;2917;p57"/>
          <p:cNvSpPr txBox="1"/>
          <p:nvPr>
            <p:ph idx="9" type="title"/>
          </p:nvPr>
        </p:nvSpPr>
        <p:spPr>
          <a:xfrm>
            <a:off x="3409950" y="3370525"/>
            <a:ext cx="23241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18" name="Google Shape;2918;p57"/>
          <p:cNvSpPr txBox="1"/>
          <p:nvPr>
            <p:ph idx="13" type="subTitle"/>
          </p:nvPr>
        </p:nvSpPr>
        <p:spPr>
          <a:xfrm>
            <a:off x="3409950" y="3754224"/>
            <a:ext cx="23241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19" name="Google Shape;2919;p57"/>
          <p:cNvSpPr txBox="1"/>
          <p:nvPr>
            <p:ph idx="14" type="title"/>
          </p:nvPr>
        </p:nvSpPr>
        <p:spPr>
          <a:xfrm>
            <a:off x="6002350" y="3370525"/>
            <a:ext cx="23241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20" name="Google Shape;2920;p57"/>
          <p:cNvSpPr txBox="1"/>
          <p:nvPr>
            <p:ph idx="15" type="subTitle"/>
          </p:nvPr>
        </p:nvSpPr>
        <p:spPr>
          <a:xfrm>
            <a:off x="6002350" y="3754224"/>
            <a:ext cx="23241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3">
  <p:cSld name="SECTION_HEADER_1_2">
    <p:bg>
      <p:bgPr>
        <a:solidFill>
          <a:srgbClr val="1C4587"/>
        </a:solidFill>
      </p:bgPr>
    </p:bg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58"/>
          <p:cNvSpPr txBox="1"/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23" name="Google Shape;2923;p58"/>
          <p:cNvSpPr txBox="1"/>
          <p:nvPr>
            <p:ph hasCustomPrompt="1" idx="2" type="title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924" name="Google Shape;2924;p58"/>
          <p:cNvSpPr txBox="1"/>
          <p:nvPr>
            <p:ph idx="1" type="subTitle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2925" name="Google Shape;2925;p58"/>
          <p:cNvGrpSpPr/>
          <p:nvPr/>
        </p:nvGrpSpPr>
        <p:grpSpPr>
          <a:xfrm>
            <a:off x="8248063" y="1554103"/>
            <a:ext cx="1443946" cy="721968"/>
            <a:chOff x="311697" y="-12"/>
            <a:chExt cx="4437449" cy="2218709"/>
          </a:xfrm>
        </p:grpSpPr>
        <p:sp>
          <p:nvSpPr>
            <p:cNvPr id="2926" name="Google Shape;2926;p58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58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58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58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58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58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58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58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58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58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58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58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58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58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58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58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58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58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58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58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58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58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58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58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58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58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58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58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58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58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58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58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58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58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58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58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58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58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58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58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58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58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58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58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58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58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58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58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58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58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58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58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58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58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58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58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58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58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58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58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58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58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58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58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58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58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58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58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58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58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58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58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58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58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58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58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58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58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58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58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58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58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58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58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58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58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58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58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58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58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58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58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58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58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58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58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58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58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58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58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58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58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58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58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58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58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58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58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58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58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58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58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58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58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58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58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58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58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58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58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58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58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58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58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58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58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58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58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58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58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58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58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58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58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58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58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58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58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58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58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58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58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58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58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58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58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58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58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58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58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58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58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58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58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58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58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58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58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58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58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58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58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58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58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58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58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58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58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58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58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58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58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58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58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58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58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58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58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58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58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58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58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58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58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58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58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58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58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58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58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58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58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58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58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58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58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58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58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58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58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58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58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58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58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58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58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58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58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58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58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58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58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58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58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58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58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58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58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58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58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58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58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58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58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58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58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58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58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58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58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58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58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58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58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58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58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58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58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58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58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58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58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58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58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58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58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58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58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58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58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58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58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58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58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58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58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58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58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58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58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58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58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58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58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58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58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58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58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58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58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58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58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58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58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58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58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58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58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58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58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58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58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58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58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58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58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58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58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58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58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58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58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58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58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58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58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58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58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58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58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58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58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58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58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58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58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58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58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58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58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58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58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58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58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58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58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58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58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58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58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58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58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58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58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58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58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58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58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58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55" name="Google Shape;3255;p58"/>
          <p:cNvGrpSpPr/>
          <p:nvPr/>
        </p:nvGrpSpPr>
        <p:grpSpPr>
          <a:xfrm>
            <a:off x="-475087" y="219803"/>
            <a:ext cx="1443946" cy="721968"/>
            <a:chOff x="311697" y="-12"/>
            <a:chExt cx="4437449" cy="2218709"/>
          </a:xfrm>
        </p:grpSpPr>
        <p:sp>
          <p:nvSpPr>
            <p:cNvPr id="3256" name="Google Shape;3256;p58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58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58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58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58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58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58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58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58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58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58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58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58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58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58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58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58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58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58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58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58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58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58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58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58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58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58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58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58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58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58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58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58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58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58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58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58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58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58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58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58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58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58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58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58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58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58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58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58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58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58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58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58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58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58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58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58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58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58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58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58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58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58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58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58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58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58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58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58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58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58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58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58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58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58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58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58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58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58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58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58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58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58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58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58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58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58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58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58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58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58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58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58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58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58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58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58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58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58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58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58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58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58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58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58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58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58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58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58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58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58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58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58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58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58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58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58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58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58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58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58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58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58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58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58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58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58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58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58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58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58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58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58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58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58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58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58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58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58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58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58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58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58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58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58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58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58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58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58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58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58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58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58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58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58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58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58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58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58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58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58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58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58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58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58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58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58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58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58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58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58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58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58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58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58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58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58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58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58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58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58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58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58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58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58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58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58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58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58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58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58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58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58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58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58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58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58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58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58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58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58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58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58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58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58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58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58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58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58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58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58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58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58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58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58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58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58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58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58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58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58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58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58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58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58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58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58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58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58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58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58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58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58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58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58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58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58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58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58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58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58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58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58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58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58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58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58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58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58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58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58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58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58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58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58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8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8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58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58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58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58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58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8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8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8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8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8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8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8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8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8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8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8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8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8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8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8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8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8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8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8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8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8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8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8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8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8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8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8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8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8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8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8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8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8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58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58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58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58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58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58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58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58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58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58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58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58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58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58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58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58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58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58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58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58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58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58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58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58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58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58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58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58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58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58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58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58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58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58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85" name="Google Shape;3585;p58"/>
          <p:cNvGrpSpPr/>
          <p:nvPr/>
        </p:nvGrpSpPr>
        <p:grpSpPr>
          <a:xfrm>
            <a:off x="-387375" y="2038775"/>
            <a:ext cx="1722000" cy="3104450"/>
            <a:chOff x="-387375" y="2038775"/>
            <a:chExt cx="1722000" cy="3104450"/>
          </a:xfrm>
        </p:grpSpPr>
        <p:sp>
          <p:nvSpPr>
            <p:cNvPr id="3586" name="Google Shape;3586;p58"/>
            <p:cNvSpPr/>
            <p:nvPr/>
          </p:nvSpPr>
          <p:spPr>
            <a:xfrm>
              <a:off x="-387375" y="2038775"/>
              <a:ext cx="1722000" cy="4083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58"/>
            <p:cNvSpPr/>
            <p:nvPr/>
          </p:nvSpPr>
          <p:spPr>
            <a:xfrm>
              <a:off x="-387375" y="2442933"/>
              <a:ext cx="1722000" cy="1809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58"/>
            <p:cNvSpPr/>
            <p:nvPr/>
          </p:nvSpPr>
          <p:spPr>
            <a:xfrm>
              <a:off x="-387375" y="2623825"/>
              <a:ext cx="1722000" cy="25194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89" name="Google Shape;3589;p58"/>
          <p:cNvGrpSpPr/>
          <p:nvPr/>
        </p:nvGrpSpPr>
        <p:grpSpPr>
          <a:xfrm>
            <a:off x="2424675" y="3715725"/>
            <a:ext cx="6719400" cy="1426850"/>
            <a:chOff x="2424675" y="3715725"/>
            <a:chExt cx="6719400" cy="1426850"/>
          </a:xfrm>
        </p:grpSpPr>
        <p:sp>
          <p:nvSpPr>
            <p:cNvPr id="3590" name="Google Shape;3590;p58"/>
            <p:cNvSpPr/>
            <p:nvPr/>
          </p:nvSpPr>
          <p:spPr>
            <a:xfrm>
              <a:off x="2424675" y="3715725"/>
              <a:ext cx="6719400" cy="4083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58"/>
            <p:cNvSpPr/>
            <p:nvPr/>
          </p:nvSpPr>
          <p:spPr>
            <a:xfrm>
              <a:off x="2424675" y="4119883"/>
              <a:ext cx="6719400" cy="1809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58"/>
            <p:cNvSpPr/>
            <p:nvPr/>
          </p:nvSpPr>
          <p:spPr>
            <a:xfrm>
              <a:off x="2424675" y="4300775"/>
              <a:ext cx="6719400" cy="8418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_2_1">
    <p:bg>
      <p:bgPr>
        <a:solidFill>
          <a:srgbClr val="1C4587"/>
        </a:solidFill>
      </p:bgPr>
    </p:bg>
    <p:spTree>
      <p:nvGrpSpPr>
        <p:cNvPr id="3593" name="Shape 3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" name="Google Shape;3594;p59"/>
          <p:cNvSpPr txBox="1"/>
          <p:nvPr>
            <p:ph type="title"/>
          </p:nvPr>
        </p:nvSpPr>
        <p:spPr>
          <a:xfrm>
            <a:off x="1334700" y="839125"/>
            <a:ext cx="6474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95" name="Google Shape;3595;p59"/>
          <p:cNvSpPr txBox="1"/>
          <p:nvPr>
            <p:ph idx="1" type="subTitle"/>
          </p:nvPr>
        </p:nvSpPr>
        <p:spPr>
          <a:xfrm>
            <a:off x="2466750" y="1760850"/>
            <a:ext cx="4210500" cy="13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96" name="Google Shape;3596;p59"/>
          <p:cNvSpPr txBox="1"/>
          <p:nvPr/>
        </p:nvSpPr>
        <p:spPr>
          <a:xfrm>
            <a:off x="2568900" y="3737600"/>
            <a:ext cx="40062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rPr>
              <a:t>CREDITS: This presentation template was created by Slidesgo, including icons by Flaticon, and infographics &amp; images by Freepik. </a:t>
            </a:r>
            <a:endParaRPr sz="120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">
    <p:spTree>
      <p:nvGrpSpPr>
        <p:cNvPr id="3597" name="Shape 35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47.xml"/><Relationship Id="rId24" Type="http://schemas.openxmlformats.org/officeDocument/2006/relationships/theme" Target="../theme/theme3.xml"/><Relationship Id="rId12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53.xml"/><Relationship Id="rId6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720000" y="1775075"/>
            <a:ext cx="7704000" cy="28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46C3"/>
              </a:buClr>
              <a:buSzPts val="1600"/>
              <a:buFont typeface="Nanum Gothic"/>
              <a:buChar char="●"/>
              <a:defRPr sz="1600">
                <a:solidFill>
                  <a:srgbClr val="1946C3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46C3"/>
              </a:buClr>
              <a:buSzPts val="1600"/>
              <a:buFont typeface="Nanum Gothic"/>
              <a:buChar char="○"/>
              <a:defRPr sz="1600">
                <a:solidFill>
                  <a:srgbClr val="1946C3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46C3"/>
              </a:buClr>
              <a:buSzPts val="1600"/>
              <a:buFont typeface="Nanum Gothic"/>
              <a:buChar char="■"/>
              <a:defRPr sz="1600">
                <a:solidFill>
                  <a:srgbClr val="1946C3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46C3"/>
              </a:buClr>
              <a:buSzPts val="1600"/>
              <a:buFont typeface="Nanum Gothic"/>
              <a:buChar char="●"/>
              <a:defRPr sz="1600">
                <a:solidFill>
                  <a:srgbClr val="1946C3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46C3"/>
              </a:buClr>
              <a:buSzPts val="1600"/>
              <a:buFont typeface="Nanum Gothic"/>
              <a:buChar char="○"/>
              <a:defRPr sz="1600">
                <a:solidFill>
                  <a:srgbClr val="1946C3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46C3"/>
              </a:buClr>
              <a:buSzPts val="1600"/>
              <a:buFont typeface="Nanum Gothic"/>
              <a:buChar char="■"/>
              <a:defRPr sz="1600">
                <a:solidFill>
                  <a:srgbClr val="1946C3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46C3"/>
              </a:buClr>
              <a:buSzPts val="1600"/>
              <a:buFont typeface="Nanum Gothic"/>
              <a:buChar char="●"/>
              <a:defRPr sz="1600">
                <a:solidFill>
                  <a:srgbClr val="1946C3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46C3"/>
              </a:buClr>
              <a:buSzPts val="1600"/>
              <a:buFont typeface="Nanum Gothic"/>
              <a:buChar char="○"/>
              <a:defRPr sz="1600">
                <a:solidFill>
                  <a:srgbClr val="1946C3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46C3"/>
              </a:buClr>
              <a:buSzPts val="1600"/>
              <a:buFont typeface="Nanum Gothic"/>
              <a:buChar char="■"/>
              <a:defRPr sz="1600">
                <a:solidFill>
                  <a:srgbClr val="1946C3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1169700" y="540000"/>
            <a:ext cx="7254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3000"/>
              <a:buFont typeface="Roboto Condensed"/>
              <a:buNone/>
              <a:defRPr b="1" sz="3000">
                <a:solidFill>
                  <a:srgbClr val="2D5DE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3000"/>
              <a:buNone/>
              <a:defRPr sz="3000">
                <a:solidFill>
                  <a:srgbClr val="2D5DE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3000"/>
              <a:buNone/>
              <a:defRPr sz="3000">
                <a:solidFill>
                  <a:srgbClr val="2D5DE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3000"/>
              <a:buNone/>
              <a:defRPr sz="3000">
                <a:solidFill>
                  <a:srgbClr val="2D5DE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3000"/>
              <a:buNone/>
              <a:defRPr sz="3000">
                <a:solidFill>
                  <a:srgbClr val="2D5DE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3000"/>
              <a:buNone/>
              <a:defRPr sz="3000">
                <a:solidFill>
                  <a:srgbClr val="2D5DE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3000"/>
              <a:buNone/>
              <a:defRPr sz="3000">
                <a:solidFill>
                  <a:srgbClr val="2D5DE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3000"/>
              <a:buNone/>
              <a:defRPr sz="3000">
                <a:solidFill>
                  <a:srgbClr val="2D5DE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D5DE2"/>
              </a:buClr>
              <a:buSzPts val="3000"/>
              <a:buNone/>
              <a:defRPr sz="3000">
                <a:solidFill>
                  <a:srgbClr val="2D5DE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9pPr>
          </a:lstStyle>
          <a:p/>
        </p:txBody>
      </p:sp>
      <p:sp>
        <p:nvSpPr>
          <p:cNvPr id="624" name="Google Shape;624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Char char="●"/>
              <a:defRPr sz="1800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hyperlink" Target="https://en.js.cx/article/bezier-curve/demo.svg?nocpath=1&amp;p=0,0,0.5,0,0.5,1,1,1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p61"/>
          <p:cNvSpPr txBox="1"/>
          <p:nvPr>
            <p:ph type="ctrTitle"/>
          </p:nvPr>
        </p:nvSpPr>
        <p:spPr>
          <a:xfrm>
            <a:off x="478350" y="1958950"/>
            <a:ext cx="8187300" cy="16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BEKERJA DENGAN GEOMETRI</a:t>
            </a:r>
            <a:endParaRPr sz="5000"/>
          </a:p>
        </p:txBody>
      </p:sp>
      <p:sp>
        <p:nvSpPr>
          <p:cNvPr id="3603" name="Google Shape;3603;p61"/>
          <p:cNvSpPr txBox="1"/>
          <p:nvPr>
            <p:ph idx="1" type="subTitle"/>
          </p:nvPr>
        </p:nvSpPr>
        <p:spPr>
          <a:xfrm>
            <a:off x="1633500" y="3616725"/>
            <a:ext cx="5877000" cy="12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Kelompok</a:t>
            </a:r>
            <a:r>
              <a:rPr lang="en" sz="1500"/>
              <a:t> MeowMeow :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M. Frediansyah Sinaga 		05111840000028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Anggara Yuda Pratama</a:t>
            </a:r>
            <a:r>
              <a:rPr lang="en" sz="1500">
                <a:solidFill>
                  <a:schemeClr val="lt1"/>
                </a:solidFill>
              </a:rPr>
              <a:t> 		</a:t>
            </a:r>
            <a:r>
              <a:rPr lang="en" sz="1500">
                <a:solidFill>
                  <a:schemeClr val="lt1"/>
                </a:solidFill>
              </a:rPr>
              <a:t>05111840000008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M. Rafi Yudhistira</a:t>
            </a:r>
            <a:r>
              <a:rPr lang="en" sz="1500">
                <a:solidFill>
                  <a:schemeClr val="lt1"/>
                </a:solidFill>
              </a:rPr>
              <a:t> 			</a:t>
            </a:r>
            <a:r>
              <a:rPr lang="en" sz="1500">
                <a:solidFill>
                  <a:schemeClr val="lt1"/>
                </a:solidFill>
              </a:rPr>
              <a:t>05111840000115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Kinasihurrabb Moralluhung</a:t>
            </a:r>
            <a:r>
              <a:rPr lang="en" sz="1500">
                <a:solidFill>
                  <a:schemeClr val="lt1"/>
                </a:solidFill>
              </a:rPr>
              <a:t> 	</a:t>
            </a:r>
            <a:r>
              <a:rPr lang="en" sz="1500">
                <a:solidFill>
                  <a:schemeClr val="lt1"/>
                </a:solidFill>
              </a:rPr>
              <a:t>05111840000161</a:t>
            </a:r>
            <a:endParaRPr sz="1500"/>
          </a:p>
        </p:txBody>
      </p:sp>
      <p:grpSp>
        <p:nvGrpSpPr>
          <p:cNvPr id="3604" name="Google Shape;3604;p61"/>
          <p:cNvGrpSpPr/>
          <p:nvPr/>
        </p:nvGrpSpPr>
        <p:grpSpPr>
          <a:xfrm>
            <a:off x="2933218" y="955696"/>
            <a:ext cx="924613" cy="792521"/>
            <a:chOff x="753950" y="238125"/>
            <a:chExt cx="6111125" cy="5238075"/>
          </a:xfrm>
        </p:grpSpPr>
        <p:sp>
          <p:nvSpPr>
            <p:cNvPr id="3605" name="Google Shape;3605;p61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61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61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61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61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61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61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61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61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61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61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61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61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61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61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61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61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61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61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61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61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61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61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61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61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61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61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32" name="Google Shape;3632;p61"/>
          <p:cNvGrpSpPr/>
          <p:nvPr/>
        </p:nvGrpSpPr>
        <p:grpSpPr>
          <a:xfrm>
            <a:off x="4109693" y="955696"/>
            <a:ext cx="924613" cy="792521"/>
            <a:chOff x="753950" y="238125"/>
            <a:chExt cx="6111125" cy="5238075"/>
          </a:xfrm>
        </p:grpSpPr>
        <p:sp>
          <p:nvSpPr>
            <p:cNvPr id="3633" name="Google Shape;3633;p61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61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61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61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61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61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61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61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61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61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61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61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61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61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61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61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61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61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61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61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61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61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61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61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61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61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61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60" name="Google Shape;3660;p61"/>
          <p:cNvGrpSpPr/>
          <p:nvPr/>
        </p:nvGrpSpPr>
        <p:grpSpPr>
          <a:xfrm>
            <a:off x="5286168" y="955696"/>
            <a:ext cx="924613" cy="792521"/>
            <a:chOff x="753950" y="238125"/>
            <a:chExt cx="6111125" cy="5238075"/>
          </a:xfrm>
        </p:grpSpPr>
        <p:sp>
          <p:nvSpPr>
            <p:cNvPr id="3661" name="Google Shape;3661;p61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61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61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61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61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61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61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61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61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61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61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61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61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61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61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61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61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61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61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61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61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61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61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61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61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61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61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1" name="Shape 4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2" name="Google Shape;4182;p70"/>
          <p:cNvSpPr txBox="1"/>
          <p:nvPr>
            <p:ph idx="1" type="body"/>
          </p:nvPr>
        </p:nvSpPr>
        <p:spPr>
          <a:xfrm>
            <a:off x="778900" y="1226200"/>
            <a:ext cx="3561300" cy="32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Constructor </a:t>
            </a:r>
            <a:endParaRPr sz="1200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THREE.PlaneGeometry(width : </a:t>
            </a:r>
            <a:r>
              <a:rPr lang="en" sz="1500">
                <a:solidFill>
                  <a:srgbClr val="FFE599"/>
                </a:solidFill>
                <a:latin typeface="Advent Pro"/>
                <a:ea typeface="Advent Pro"/>
                <a:cs typeface="Advent Pro"/>
                <a:sym typeface="Advent Pro"/>
              </a:rPr>
              <a:t>Float</a:t>
            </a:r>
            <a:r>
              <a:rPr lang="en" sz="15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, height : </a:t>
            </a:r>
            <a:r>
              <a:rPr lang="en" sz="1500">
                <a:solidFill>
                  <a:srgbClr val="FFE599"/>
                </a:solidFill>
                <a:latin typeface="Advent Pro"/>
                <a:ea typeface="Advent Pro"/>
                <a:cs typeface="Advent Pro"/>
                <a:sym typeface="Advent Pro"/>
              </a:rPr>
              <a:t>Float</a:t>
            </a:r>
            <a:r>
              <a:rPr lang="en" sz="15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, widthSegments : </a:t>
            </a:r>
            <a:r>
              <a:rPr lang="en" sz="1500">
                <a:solidFill>
                  <a:srgbClr val="FFE599"/>
                </a:solidFill>
                <a:latin typeface="Advent Pro"/>
                <a:ea typeface="Advent Pro"/>
                <a:cs typeface="Advent Pro"/>
                <a:sym typeface="Advent Pro"/>
              </a:rPr>
              <a:t>Integer</a:t>
            </a:r>
            <a:r>
              <a:rPr lang="en" sz="15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, heightSegments : </a:t>
            </a:r>
            <a:r>
              <a:rPr lang="en" sz="1500">
                <a:solidFill>
                  <a:srgbClr val="FFE599"/>
                </a:solidFill>
                <a:latin typeface="Advent Pro"/>
                <a:ea typeface="Advent Pro"/>
                <a:cs typeface="Advent Pro"/>
                <a:sym typeface="Advent Pro"/>
              </a:rPr>
              <a:t>Integer</a:t>
            </a:r>
            <a:r>
              <a:rPr lang="en" sz="15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)</a:t>
            </a:r>
            <a:endParaRPr sz="15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highlight>
                <a:schemeClr val="accent6"/>
              </a:highlight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3" name="Google Shape;4183;p70"/>
          <p:cNvSpPr txBox="1"/>
          <p:nvPr>
            <p:ph idx="2" type="body"/>
          </p:nvPr>
        </p:nvSpPr>
        <p:spPr>
          <a:xfrm>
            <a:off x="4803800" y="1226200"/>
            <a:ext cx="3561300" cy="30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width </a:t>
            </a:r>
            <a:r>
              <a:rPr lang="en" sz="15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— Width along the X axis. Default is 1.</a:t>
            </a:r>
            <a:endParaRPr sz="15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height </a:t>
            </a:r>
            <a:r>
              <a:rPr lang="en" sz="15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— Height along the Y axis. Default is 1.</a:t>
            </a:r>
            <a:endParaRPr sz="15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widthSegments </a:t>
            </a:r>
            <a:r>
              <a:rPr lang="en" sz="15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— Optional. Default is 1.</a:t>
            </a:r>
            <a:endParaRPr sz="15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heightSegments </a:t>
            </a:r>
            <a:r>
              <a:rPr lang="en" sz="15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— Optional. Default is 1.</a:t>
            </a:r>
            <a:endParaRPr sz="1500" u="sng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grpSp>
        <p:nvGrpSpPr>
          <p:cNvPr id="4184" name="Google Shape;4184;p70"/>
          <p:cNvGrpSpPr/>
          <p:nvPr/>
        </p:nvGrpSpPr>
        <p:grpSpPr>
          <a:xfrm>
            <a:off x="789699" y="661489"/>
            <a:ext cx="315334" cy="316904"/>
            <a:chOff x="753950" y="238125"/>
            <a:chExt cx="6111125" cy="5238075"/>
          </a:xfrm>
        </p:grpSpPr>
        <p:sp>
          <p:nvSpPr>
            <p:cNvPr id="4185" name="Google Shape;4185;p70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70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70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70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70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70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70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70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70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70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70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70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70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70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70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70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70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70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70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70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70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70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70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70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70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70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70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2" name="Google Shape;4212;p70"/>
          <p:cNvSpPr/>
          <p:nvPr/>
        </p:nvSpPr>
        <p:spPr>
          <a:xfrm>
            <a:off x="2039975" y="3533750"/>
            <a:ext cx="391800" cy="391800"/>
          </a:xfrm>
          <a:prstGeom prst="halfFrame">
            <a:avLst>
              <a:gd fmla="val 22223" name="adj1"/>
              <a:gd fmla="val 22223" name="adj2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3" name="Google Shape;4213;p70"/>
          <p:cNvSpPr/>
          <p:nvPr/>
        </p:nvSpPr>
        <p:spPr>
          <a:xfrm rot="10800000">
            <a:off x="6721075" y="4631150"/>
            <a:ext cx="391800" cy="391800"/>
          </a:xfrm>
          <a:prstGeom prst="halfFrame">
            <a:avLst>
              <a:gd fmla="val 22223" name="adj1"/>
              <a:gd fmla="val 22223" name="adj2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4" name="Google Shape;4214;p70"/>
          <p:cNvSpPr txBox="1"/>
          <p:nvPr>
            <p:ph type="title"/>
          </p:nvPr>
        </p:nvSpPr>
        <p:spPr>
          <a:xfrm>
            <a:off x="1105025" y="483350"/>
            <a:ext cx="3646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THREE.PlaneGeometry</a:t>
            </a:r>
            <a:endParaRPr/>
          </a:p>
        </p:txBody>
      </p:sp>
      <p:pic>
        <p:nvPicPr>
          <p:cNvPr id="4215" name="Google Shape;421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550" y="3647526"/>
            <a:ext cx="4818900" cy="124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9" name="Shape 4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0" name="Google Shape;4220;p71"/>
          <p:cNvSpPr txBox="1"/>
          <p:nvPr>
            <p:ph idx="1" type="body"/>
          </p:nvPr>
        </p:nvSpPr>
        <p:spPr>
          <a:xfrm>
            <a:off x="748775" y="1694875"/>
            <a:ext cx="3561300" cy="24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THREE.ShapeGeometry digunakan jika kita ingin membuat shape sesuai yang diinginkan.</a:t>
            </a:r>
            <a:endParaRPr sz="18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Dalam THREE.ShapeGeometry terdapat fungsi untuk membuat shape sesuai dengan keinginan kita.</a:t>
            </a:r>
            <a:endParaRPr sz="18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4221" name="Google Shape;4221;p71"/>
          <p:cNvSpPr txBox="1"/>
          <p:nvPr>
            <p:ph type="title"/>
          </p:nvPr>
        </p:nvSpPr>
        <p:spPr>
          <a:xfrm>
            <a:off x="1105025" y="483350"/>
            <a:ext cx="3737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THREE.ShapeGeometry</a:t>
            </a:r>
            <a:endParaRPr/>
          </a:p>
        </p:txBody>
      </p:sp>
      <p:grpSp>
        <p:nvGrpSpPr>
          <p:cNvPr id="4222" name="Google Shape;4222;p71"/>
          <p:cNvGrpSpPr/>
          <p:nvPr/>
        </p:nvGrpSpPr>
        <p:grpSpPr>
          <a:xfrm>
            <a:off x="789699" y="661489"/>
            <a:ext cx="315334" cy="316904"/>
            <a:chOff x="753950" y="238125"/>
            <a:chExt cx="6111125" cy="5238075"/>
          </a:xfrm>
        </p:grpSpPr>
        <p:sp>
          <p:nvSpPr>
            <p:cNvPr id="4223" name="Google Shape;4223;p71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71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71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71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71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71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71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71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71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71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71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71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71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71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71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71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71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71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71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71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71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71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71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71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71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71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71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250" name="Google Shape;425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2688" y="1357825"/>
            <a:ext cx="4124325" cy="2800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51" name="Google Shape;4251;p71"/>
          <p:cNvGrpSpPr/>
          <p:nvPr/>
        </p:nvGrpSpPr>
        <p:grpSpPr>
          <a:xfrm>
            <a:off x="216954" y="4412425"/>
            <a:ext cx="531825" cy="531850"/>
            <a:chOff x="1193625" y="2546350"/>
            <a:chExt cx="531825" cy="531850"/>
          </a:xfrm>
        </p:grpSpPr>
        <p:sp>
          <p:nvSpPr>
            <p:cNvPr id="4252" name="Google Shape;4252;p71"/>
            <p:cNvSpPr/>
            <p:nvPr/>
          </p:nvSpPr>
          <p:spPr>
            <a:xfrm>
              <a:off x="1193625" y="2546400"/>
              <a:ext cx="531825" cy="531800"/>
            </a:xfrm>
            <a:custGeom>
              <a:rect b="b" l="l" r="r" t="t"/>
              <a:pathLst>
                <a:path extrusionOk="0" h="21272" w="21273">
                  <a:moveTo>
                    <a:pt x="9711" y="0"/>
                  </a:moveTo>
                  <a:lnTo>
                    <a:pt x="9711" y="1387"/>
                  </a:lnTo>
                  <a:lnTo>
                    <a:pt x="8325" y="1387"/>
                  </a:lnTo>
                  <a:lnTo>
                    <a:pt x="8325" y="3699"/>
                  </a:lnTo>
                  <a:lnTo>
                    <a:pt x="6937" y="3699"/>
                  </a:lnTo>
                  <a:lnTo>
                    <a:pt x="6937" y="5549"/>
                  </a:lnTo>
                  <a:lnTo>
                    <a:pt x="5550" y="5549"/>
                  </a:lnTo>
                  <a:lnTo>
                    <a:pt x="5550" y="6935"/>
                  </a:lnTo>
                  <a:lnTo>
                    <a:pt x="0" y="6935"/>
                  </a:lnTo>
                  <a:lnTo>
                    <a:pt x="0" y="10636"/>
                  </a:lnTo>
                  <a:lnTo>
                    <a:pt x="1388" y="10636"/>
                  </a:lnTo>
                  <a:lnTo>
                    <a:pt x="1388" y="12024"/>
                  </a:lnTo>
                  <a:lnTo>
                    <a:pt x="2775" y="12024"/>
                  </a:lnTo>
                  <a:lnTo>
                    <a:pt x="2775" y="19885"/>
                  </a:lnTo>
                  <a:lnTo>
                    <a:pt x="2775" y="20347"/>
                  </a:lnTo>
                  <a:lnTo>
                    <a:pt x="2775" y="21271"/>
                  </a:lnTo>
                  <a:lnTo>
                    <a:pt x="6475" y="21271"/>
                  </a:lnTo>
                  <a:lnTo>
                    <a:pt x="6475" y="20347"/>
                  </a:lnTo>
                  <a:lnTo>
                    <a:pt x="6475" y="19885"/>
                  </a:lnTo>
                  <a:lnTo>
                    <a:pt x="8787" y="19885"/>
                  </a:lnTo>
                  <a:lnTo>
                    <a:pt x="8787" y="18497"/>
                  </a:lnTo>
                  <a:lnTo>
                    <a:pt x="12486" y="18497"/>
                  </a:lnTo>
                  <a:lnTo>
                    <a:pt x="12486" y="19885"/>
                  </a:lnTo>
                  <a:lnTo>
                    <a:pt x="14798" y="19885"/>
                  </a:lnTo>
                  <a:lnTo>
                    <a:pt x="14798" y="21271"/>
                  </a:lnTo>
                  <a:lnTo>
                    <a:pt x="18498" y="21271"/>
                  </a:lnTo>
                  <a:lnTo>
                    <a:pt x="18498" y="20347"/>
                  </a:lnTo>
                  <a:lnTo>
                    <a:pt x="18498" y="19885"/>
                  </a:lnTo>
                  <a:lnTo>
                    <a:pt x="18498" y="12024"/>
                  </a:lnTo>
                  <a:lnTo>
                    <a:pt x="19885" y="12024"/>
                  </a:lnTo>
                  <a:lnTo>
                    <a:pt x="19885" y="10636"/>
                  </a:lnTo>
                  <a:lnTo>
                    <a:pt x="21273" y="10636"/>
                  </a:lnTo>
                  <a:lnTo>
                    <a:pt x="21273" y="6935"/>
                  </a:lnTo>
                  <a:lnTo>
                    <a:pt x="15724" y="6935"/>
                  </a:lnTo>
                  <a:lnTo>
                    <a:pt x="15724" y="5549"/>
                  </a:lnTo>
                  <a:lnTo>
                    <a:pt x="14336" y="5549"/>
                  </a:lnTo>
                  <a:lnTo>
                    <a:pt x="14336" y="3699"/>
                  </a:lnTo>
                  <a:lnTo>
                    <a:pt x="12949" y="3699"/>
                  </a:lnTo>
                  <a:lnTo>
                    <a:pt x="12949" y="1387"/>
                  </a:lnTo>
                  <a:lnTo>
                    <a:pt x="11561" y="1387"/>
                  </a:lnTo>
                  <a:lnTo>
                    <a:pt x="1156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71"/>
            <p:cNvSpPr/>
            <p:nvPr/>
          </p:nvSpPr>
          <p:spPr>
            <a:xfrm>
              <a:off x="1193625" y="2546400"/>
              <a:ext cx="531825" cy="242800"/>
            </a:xfrm>
            <a:custGeom>
              <a:rect b="b" l="l" r="r" t="t"/>
              <a:pathLst>
                <a:path extrusionOk="0" h="9712" w="21273">
                  <a:moveTo>
                    <a:pt x="9711" y="0"/>
                  </a:moveTo>
                  <a:lnTo>
                    <a:pt x="9711" y="1387"/>
                  </a:lnTo>
                  <a:lnTo>
                    <a:pt x="8325" y="1387"/>
                  </a:lnTo>
                  <a:lnTo>
                    <a:pt x="8325" y="3699"/>
                  </a:lnTo>
                  <a:lnTo>
                    <a:pt x="6937" y="3699"/>
                  </a:lnTo>
                  <a:lnTo>
                    <a:pt x="6937" y="5549"/>
                  </a:lnTo>
                  <a:lnTo>
                    <a:pt x="5550" y="5549"/>
                  </a:lnTo>
                  <a:lnTo>
                    <a:pt x="5550" y="6935"/>
                  </a:lnTo>
                  <a:lnTo>
                    <a:pt x="0" y="6935"/>
                  </a:lnTo>
                  <a:lnTo>
                    <a:pt x="0" y="9711"/>
                  </a:lnTo>
                  <a:lnTo>
                    <a:pt x="5550" y="9711"/>
                  </a:lnTo>
                  <a:lnTo>
                    <a:pt x="5550" y="8323"/>
                  </a:lnTo>
                  <a:lnTo>
                    <a:pt x="6937" y="8323"/>
                  </a:lnTo>
                  <a:lnTo>
                    <a:pt x="6937" y="6935"/>
                  </a:lnTo>
                  <a:lnTo>
                    <a:pt x="8325" y="6935"/>
                  </a:lnTo>
                  <a:lnTo>
                    <a:pt x="8325" y="5549"/>
                  </a:lnTo>
                  <a:lnTo>
                    <a:pt x="8325" y="5087"/>
                  </a:lnTo>
                  <a:lnTo>
                    <a:pt x="9711" y="5087"/>
                  </a:lnTo>
                  <a:lnTo>
                    <a:pt x="9711" y="3699"/>
                  </a:lnTo>
                  <a:lnTo>
                    <a:pt x="9711" y="2775"/>
                  </a:lnTo>
                  <a:lnTo>
                    <a:pt x="11561" y="2775"/>
                  </a:lnTo>
                  <a:lnTo>
                    <a:pt x="11561" y="3699"/>
                  </a:lnTo>
                  <a:lnTo>
                    <a:pt x="11561" y="5087"/>
                  </a:lnTo>
                  <a:lnTo>
                    <a:pt x="12949" y="5087"/>
                  </a:lnTo>
                  <a:lnTo>
                    <a:pt x="12949" y="5549"/>
                  </a:lnTo>
                  <a:lnTo>
                    <a:pt x="12949" y="6935"/>
                  </a:lnTo>
                  <a:lnTo>
                    <a:pt x="14336" y="6935"/>
                  </a:lnTo>
                  <a:lnTo>
                    <a:pt x="14336" y="8323"/>
                  </a:lnTo>
                  <a:lnTo>
                    <a:pt x="15724" y="8323"/>
                  </a:lnTo>
                  <a:lnTo>
                    <a:pt x="15724" y="9711"/>
                  </a:lnTo>
                  <a:lnTo>
                    <a:pt x="21273" y="9711"/>
                  </a:lnTo>
                  <a:lnTo>
                    <a:pt x="21273" y="6935"/>
                  </a:lnTo>
                  <a:lnTo>
                    <a:pt x="15724" y="6935"/>
                  </a:lnTo>
                  <a:lnTo>
                    <a:pt x="15724" y="5549"/>
                  </a:lnTo>
                  <a:lnTo>
                    <a:pt x="14336" y="5549"/>
                  </a:lnTo>
                  <a:lnTo>
                    <a:pt x="14336" y="3699"/>
                  </a:lnTo>
                  <a:lnTo>
                    <a:pt x="12949" y="3699"/>
                  </a:lnTo>
                  <a:lnTo>
                    <a:pt x="12949" y="1387"/>
                  </a:lnTo>
                  <a:lnTo>
                    <a:pt x="11561" y="1387"/>
                  </a:lnTo>
                  <a:lnTo>
                    <a:pt x="11561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71"/>
            <p:cNvSpPr/>
            <p:nvPr/>
          </p:nvSpPr>
          <p:spPr>
            <a:xfrm>
              <a:off x="1193625" y="2685100"/>
              <a:ext cx="173425" cy="127200"/>
            </a:xfrm>
            <a:custGeom>
              <a:rect b="b" l="l" r="r" t="t"/>
              <a:pathLst>
                <a:path extrusionOk="0" h="5088" w="6937">
                  <a:moveTo>
                    <a:pt x="5550" y="1"/>
                  </a:moveTo>
                  <a:lnTo>
                    <a:pt x="5550" y="1387"/>
                  </a:lnTo>
                  <a:lnTo>
                    <a:pt x="6937" y="1387"/>
                  </a:lnTo>
                  <a:lnTo>
                    <a:pt x="6937" y="1"/>
                  </a:lnTo>
                  <a:close/>
                  <a:moveTo>
                    <a:pt x="0" y="1387"/>
                  </a:moveTo>
                  <a:lnTo>
                    <a:pt x="0" y="2775"/>
                  </a:lnTo>
                  <a:lnTo>
                    <a:pt x="0" y="5088"/>
                  </a:lnTo>
                  <a:lnTo>
                    <a:pt x="1388" y="5088"/>
                  </a:lnTo>
                  <a:lnTo>
                    <a:pt x="1388" y="2775"/>
                  </a:lnTo>
                  <a:lnTo>
                    <a:pt x="5550" y="2775"/>
                  </a:lnTo>
                  <a:lnTo>
                    <a:pt x="5550" y="1387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71"/>
            <p:cNvSpPr/>
            <p:nvPr/>
          </p:nvSpPr>
          <p:spPr>
            <a:xfrm>
              <a:off x="1228325" y="2812275"/>
              <a:ext cx="34675" cy="34700"/>
            </a:xfrm>
            <a:custGeom>
              <a:rect b="b" l="l" r="r" t="t"/>
              <a:pathLst>
                <a:path extrusionOk="0" h="1388" w="1387">
                  <a:moveTo>
                    <a:pt x="0" y="1"/>
                  </a:moveTo>
                  <a:lnTo>
                    <a:pt x="0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71"/>
            <p:cNvSpPr/>
            <p:nvPr/>
          </p:nvSpPr>
          <p:spPr>
            <a:xfrm>
              <a:off x="1401725" y="2581050"/>
              <a:ext cx="34700" cy="57825"/>
            </a:xfrm>
            <a:custGeom>
              <a:rect b="b" l="l" r="r" t="t"/>
              <a:pathLst>
                <a:path extrusionOk="0" h="2313" w="1388">
                  <a:moveTo>
                    <a:pt x="1" y="1"/>
                  </a:moveTo>
                  <a:lnTo>
                    <a:pt x="1" y="2313"/>
                  </a:lnTo>
                  <a:lnTo>
                    <a:pt x="1387" y="2313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71"/>
            <p:cNvSpPr/>
            <p:nvPr/>
          </p:nvSpPr>
          <p:spPr>
            <a:xfrm>
              <a:off x="1367025" y="2638850"/>
              <a:ext cx="34725" cy="46275"/>
            </a:xfrm>
            <a:custGeom>
              <a:rect b="b" l="l" r="r" t="t"/>
              <a:pathLst>
                <a:path extrusionOk="0" h="1851" w="1389">
                  <a:moveTo>
                    <a:pt x="1" y="1"/>
                  </a:moveTo>
                  <a:lnTo>
                    <a:pt x="1" y="1851"/>
                  </a:lnTo>
                  <a:lnTo>
                    <a:pt x="1389" y="1851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71"/>
            <p:cNvSpPr/>
            <p:nvPr/>
          </p:nvSpPr>
          <p:spPr>
            <a:xfrm>
              <a:off x="1482650" y="2581050"/>
              <a:ext cx="34725" cy="57825"/>
            </a:xfrm>
            <a:custGeom>
              <a:rect b="b" l="l" r="r" t="t"/>
              <a:pathLst>
                <a:path extrusionOk="0" h="2313" w="1389">
                  <a:moveTo>
                    <a:pt x="0" y="1"/>
                  </a:moveTo>
                  <a:lnTo>
                    <a:pt x="0" y="2313"/>
                  </a:lnTo>
                  <a:lnTo>
                    <a:pt x="1388" y="2313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71"/>
            <p:cNvSpPr/>
            <p:nvPr/>
          </p:nvSpPr>
          <p:spPr>
            <a:xfrm>
              <a:off x="1517350" y="2638850"/>
              <a:ext cx="34675" cy="46275"/>
            </a:xfrm>
            <a:custGeom>
              <a:rect b="b" l="l" r="r" t="t"/>
              <a:pathLst>
                <a:path extrusionOk="0" h="1851" w="1387">
                  <a:moveTo>
                    <a:pt x="0" y="1"/>
                  </a:moveTo>
                  <a:lnTo>
                    <a:pt x="0" y="1851"/>
                  </a:lnTo>
                  <a:lnTo>
                    <a:pt x="1387" y="185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71"/>
            <p:cNvSpPr/>
            <p:nvPr/>
          </p:nvSpPr>
          <p:spPr>
            <a:xfrm>
              <a:off x="1355475" y="3008800"/>
              <a:ext cx="57850" cy="34725"/>
            </a:xfrm>
            <a:custGeom>
              <a:rect b="b" l="l" r="r" t="t"/>
              <a:pathLst>
                <a:path extrusionOk="0" h="1389" w="2314">
                  <a:moveTo>
                    <a:pt x="1" y="1"/>
                  </a:moveTo>
                  <a:lnTo>
                    <a:pt x="1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71"/>
            <p:cNvSpPr/>
            <p:nvPr/>
          </p:nvSpPr>
          <p:spPr>
            <a:xfrm>
              <a:off x="1262975" y="2846975"/>
              <a:ext cx="92525" cy="231225"/>
            </a:xfrm>
            <a:custGeom>
              <a:rect b="b" l="l" r="r" t="t"/>
              <a:pathLst>
                <a:path extrusionOk="0" h="9249" w="3701">
                  <a:moveTo>
                    <a:pt x="1" y="1"/>
                  </a:moveTo>
                  <a:lnTo>
                    <a:pt x="1" y="7862"/>
                  </a:lnTo>
                  <a:lnTo>
                    <a:pt x="1" y="8324"/>
                  </a:lnTo>
                  <a:lnTo>
                    <a:pt x="1" y="9248"/>
                  </a:lnTo>
                  <a:lnTo>
                    <a:pt x="3701" y="9248"/>
                  </a:lnTo>
                  <a:lnTo>
                    <a:pt x="3701" y="7862"/>
                  </a:lnTo>
                  <a:lnTo>
                    <a:pt x="1389" y="7862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71"/>
            <p:cNvSpPr/>
            <p:nvPr/>
          </p:nvSpPr>
          <p:spPr>
            <a:xfrm>
              <a:off x="1656075" y="2812275"/>
              <a:ext cx="34725" cy="34700"/>
            </a:xfrm>
            <a:custGeom>
              <a:rect b="b" l="l" r="r" t="t"/>
              <a:pathLst>
                <a:path extrusionOk="0" h="1388" w="1389">
                  <a:moveTo>
                    <a:pt x="0" y="1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71"/>
            <p:cNvSpPr/>
            <p:nvPr/>
          </p:nvSpPr>
          <p:spPr>
            <a:xfrm>
              <a:off x="1563575" y="2846975"/>
              <a:ext cx="92525" cy="231225"/>
            </a:xfrm>
            <a:custGeom>
              <a:rect b="b" l="l" r="r" t="t"/>
              <a:pathLst>
                <a:path extrusionOk="0" h="9249" w="3701">
                  <a:moveTo>
                    <a:pt x="2312" y="1"/>
                  </a:moveTo>
                  <a:lnTo>
                    <a:pt x="2312" y="7862"/>
                  </a:lnTo>
                  <a:lnTo>
                    <a:pt x="0" y="7862"/>
                  </a:lnTo>
                  <a:lnTo>
                    <a:pt x="0" y="9248"/>
                  </a:lnTo>
                  <a:lnTo>
                    <a:pt x="3700" y="9248"/>
                  </a:lnTo>
                  <a:lnTo>
                    <a:pt x="3700" y="8324"/>
                  </a:lnTo>
                  <a:lnTo>
                    <a:pt x="3700" y="7862"/>
                  </a:lnTo>
                  <a:lnTo>
                    <a:pt x="3700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71"/>
            <p:cNvSpPr/>
            <p:nvPr/>
          </p:nvSpPr>
          <p:spPr>
            <a:xfrm>
              <a:off x="1552000" y="2685100"/>
              <a:ext cx="173450" cy="127200"/>
            </a:xfrm>
            <a:custGeom>
              <a:rect b="b" l="l" r="r" t="t"/>
              <a:pathLst>
                <a:path extrusionOk="0" h="5088" w="6938">
                  <a:moveTo>
                    <a:pt x="1" y="1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1"/>
                  </a:lnTo>
                  <a:close/>
                  <a:moveTo>
                    <a:pt x="1389" y="1387"/>
                  </a:moveTo>
                  <a:lnTo>
                    <a:pt x="1389" y="2775"/>
                  </a:lnTo>
                  <a:lnTo>
                    <a:pt x="5550" y="2775"/>
                  </a:lnTo>
                  <a:lnTo>
                    <a:pt x="5550" y="5088"/>
                  </a:lnTo>
                  <a:lnTo>
                    <a:pt x="6938" y="5088"/>
                  </a:lnTo>
                  <a:lnTo>
                    <a:pt x="6938" y="2775"/>
                  </a:lnTo>
                  <a:lnTo>
                    <a:pt x="6938" y="1387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71"/>
            <p:cNvSpPr/>
            <p:nvPr/>
          </p:nvSpPr>
          <p:spPr>
            <a:xfrm>
              <a:off x="1505750" y="3008800"/>
              <a:ext cx="57850" cy="34725"/>
            </a:xfrm>
            <a:custGeom>
              <a:rect b="b" l="l" r="r" t="t"/>
              <a:pathLst>
                <a:path extrusionOk="0" h="1389" w="2314">
                  <a:moveTo>
                    <a:pt x="1" y="1"/>
                  </a:moveTo>
                  <a:lnTo>
                    <a:pt x="1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71"/>
            <p:cNvSpPr/>
            <p:nvPr/>
          </p:nvSpPr>
          <p:spPr>
            <a:xfrm>
              <a:off x="1436400" y="2546350"/>
              <a:ext cx="46275" cy="34725"/>
            </a:xfrm>
            <a:custGeom>
              <a:rect b="b" l="l" r="r" t="t"/>
              <a:pathLst>
                <a:path extrusionOk="0" h="1389" w="1851">
                  <a:moveTo>
                    <a:pt x="0" y="1"/>
                  </a:moveTo>
                  <a:lnTo>
                    <a:pt x="0" y="1389"/>
                  </a:lnTo>
                  <a:lnTo>
                    <a:pt x="1850" y="1389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71"/>
            <p:cNvSpPr/>
            <p:nvPr/>
          </p:nvSpPr>
          <p:spPr>
            <a:xfrm>
              <a:off x="1413300" y="2974150"/>
              <a:ext cx="92475" cy="34675"/>
            </a:xfrm>
            <a:custGeom>
              <a:rect b="b" l="l" r="r" t="t"/>
              <a:pathLst>
                <a:path extrusionOk="0" h="1387" w="3699">
                  <a:moveTo>
                    <a:pt x="0" y="0"/>
                  </a:moveTo>
                  <a:lnTo>
                    <a:pt x="0" y="1387"/>
                  </a:lnTo>
                  <a:lnTo>
                    <a:pt x="3699" y="1387"/>
                  </a:lnTo>
                  <a:lnTo>
                    <a:pt x="3699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68" name="Google Shape;4268;p71"/>
          <p:cNvGrpSpPr/>
          <p:nvPr/>
        </p:nvGrpSpPr>
        <p:grpSpPr>
          <a:xfrm>
            <a:off x="789704" y="4412425"/>
            <a:ext cx="531825" cy="531850"/>
            <a:chOff x="1193625" y="2546350"/>
            <a:chExt cx="531825" cy="531850"/>
          </a:xfrm>
        </p:grpSpPr>
        <p:sp>
          <p:nvSpPr>
            <p:cNvPr id="4269" name="Google Shape;4269;p71"/>
            <p:cNvSpPr/>
            <p:nvPr/>
          </p:nvSpPr>
          <p:spPr>
            <a:xfrm>
              <a:off x="1193625" y="2546400"/>
              <a:ext cx="531825" cy="531800"/>
            </a:xfrm>
            <a:custGeom>
              <a:rect b="b" l="l" r="r" t="t"/>
              <a:pathLst>
                <a:path extrusionOk="0" h="21272" w="21273">
                  <a:moveTo>
                    <a:pt x="9711" y="0"/>
                  </a:moveTo>
                  <a:lnTo>
                    <a:pt x="9711" y="1387"/>
                  </a:lnTo>
                  <a:lnTo>
                    <a:pt x="8325" y="1387"/>
                  </a:lnTo>
                  <a:lnTo>
                    <a:pt x="8325" y="3699"/>
                  </a:lnTo>
                  <a:lnTo>
                    <a:pt x="6937" y="3699"/>
                  </a:lnTo>
                  <a:lnTo>
                    <a:pt x="6937" y="5549"/>
                  </a:lnTo>
                  <a:lnTo>
                    <a:pt x="5550" y="5549"/>
                  </a:lnTo>
                  <a:lnTo>
                    <a:pt x="5550" y="6935"/>
                  </a:lnTo>
                  <a:lnTo>
                    <a:pt x="0" y="6935"/>
                  </a:lnTo>
                  <a:lnTo>
                    <a:pt x="0" y="10636"/>
                  </a:lnTo>
                  <a:lnTo>
                    <a:pt x="1388" y="10636"/>
                  </a:lnTo>
                  <a:lnTo>
                    <a:pt x="1388" y="12024"/>
                  </a:lnTo>
                  <a:lnTo>
                    <a:pt x="2775" y="12024"/>
                  </a:lnTo>
                  <a:lnTo>
                    <a:pt x="2775" y="19885"/>
                  </a:lnTo>
                  <a:lnTo>
                    <a:pt x="2775" y="20347"/>
                  </a:lnTo>
                  <a:lnTo>
                    <a:pt x="2775" y="21271"/>
                  </a:lnTo>
                  <a:lnTo>
                    <a:pt x="6475" y="21271"/>
                  </a:lnTo>
                  <a:lnTo>
                    <a:pt x="6475" y="20347"/>
                  </a:lnTo>
                  <a:lnTo>
                    <a:pt x="6475" y="19885"/>
                  </a:lnTo>
                  <a:lnTo>
                    <a:pt x="8787" y="19885"/>
                  </a:lnTo>
                  <a:lnTo>
                    <a:pt x="8787" y="18497"/>
                  </a:lnTo>
                  <a:lnTo>
                    <a:pt x="12486" y="18497"/>
                  </a:lnTo>
                  <a:lnTo>
                    <a:pt x="12486" y="19885"/>
                  </a:lnTo>
                  <a:lnTo>
                    <a:pt x="14798" y="19885"/>
                  </a:lnTo>
                  <a:lnTo>
                    <a:pt x="14798" y="21271"/>
                  </a:lnTo>
                  <a:lnTo>
                    <a:pt x="18498" y="21271"/>
                  </a:lnTo>
                  <a:lnTo>
                    <a:pt x="18498" y="20347"/>
                  </a:lnTo>
                  <a:lnTo>
                    <a:pt x="18498" y="19885"/>
                  </a:lnTo>
                  <a:lnTo>
                    <a:pt x="18498" y="12024"/>
                  </a:lnTo>
                  <a:lnTo>
                    <a:pt x="19885" y="12024"/>
                  </a:lnTo>
                  <a:lnTo>
                    <a:pt x="19885" y="10636"/>
                  </a:lnTo>
                  <a:lnTo>
                    <a:pt x="21273" y="10636"/>
                  </a:lnTo>
                  <a:lnTo>
                    <a:pt x="21273" y="6935"/>
                  </a:lnTo>
                  <a:lnTo>
                    <a:pt x="15724" y="6935"/>
                  </a:lnTo>
                  <a:lnTo>
                    <a:pt x="15724" y="5549"/>
                  </a:lnTo>
                  <a:lnTo>
                    <a:pt x="14336" y="5549"/>
                  </a:lnTo>
                  <a:lnTo>
                    <a:pt x="14336" y="3699"/>
                  </a:lnTo>
                  <a:lnTo>
                    <a:pt x="12949" y="3699"/>
                  </a:lnTo>
                  <a:lnTo>
                    <a:pt x="12949" y="1387"/>
                  </a:lnTo>
                  <a:lnTo>
                    <a:pt x="11561" y="1387"/>
                  </a:lnTo>
                  <a:lnTo>
                    <a:pt x="1156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71"/>
            <p:cNvSpPr/>
            <p:nvPr/>
          </p:nvSpPr>
          <p:spPr>
            <a:xfrm>
              <a:off x="1193625" y="2546400"/>
              <a:ext cx="531825" cy="242800"/>
            </a:xfrm>
            <a:custGeom>
              <a:rect b="b" l="l" r="r" t="t"/>
              <a:pathLst>
                <a:path extrusionOk="0" h="9712" w="21273">
                  <a:moveTo>
                    <a:pt x="9711" y="0"/>
                  </a:moveTo>
                  <a:lnTo>
                    <a:pt x="9711" y="1387"/>
                  </a:lnTo>
                  <a:lnTo>
                    <a:pt x="8325" y="1387"/>
                  </a:lnTo>
                  <a:lnTo>
                    <a:pt x="8325" y="3699"/>
                  </a:lnTo>
                  <a:lnTo>
                    <a:pt x="6937" y="3699"/>
                  </a:lnTo>
                  <a:lnTo>
                    <a:pt x="6937" y="5549"/>
                  </a:lnTo>
                  <a:lnTo>
                    <a:pt x="5550" y="5549"/>
                  </a:lnTo>
                  <a:lnTo>
                    <a:pt x="5550" y="6935"/>
                  </a:lnTo>
                  <a:lnTo>
                    <a:pt x="0" y="6935"/>
                  </a:lnTo>
                  <a:lnTo>
                    <a:pt x="0" y="9711"/>
                  </a:lnTo>
                  <a:lnTo>
                    <a:pt x="5550" y="9711"/>
                  </a:lnTo>
                  <a:lnTo>
                    <a:pt x="5550" y="8323"/>
                  </a:lnTo>
                  <a:lnTo>
                    <a:pt x="6937" y="8323"/>
                  </a:lnTo>
                  <a:lnTo>
                    <a:pt x="6937" y="6935"/>
                  </a:lnTo>
                  <a:lnTo>
                    <a:pt x="8325" y="6935"/>
                  </a:lnTo>
                  <a:lnTo>
                    <a:pt x="8325" y="5549"/>
                  </a:lnTo>
                  <a:lnTo>
                    <a:pt x="8325" y="5087"/>
                  </a:lnTo>
                  <a:lnTo>
                    <a:pt x="9711" y="5087"/>
                  </a:lnTo>
                  <a:lnTo>
                    <a:pt x="9711" y="3699"/>
                  </a:lnTo>
                  <a:lnTo>
                    <a:pt x="9711" y="2775"/>
                  </a:lnTo>
                  <a:lnTo>
                    <a:pt x="11561" y="2775"/>
                  </a:lnTo>
                  <a:lnTo>
                    <a:pt x="11561" y="3699"/>
                  </a:lnTo>
                  <a:lnTo>
                    <a:pt x="11561" y="5087"/>
                  </a:lnTo>
                  <a:lnTo>
                    <a:pt x="12949" y="5087"/>
                  </a:lnTo>
                  <a:lnTo>
                    <a:pt x="12949" y="5549"/>
                  </a:lnTo>
                  <a:lnTo>
                    <a:pt x="12949" y="6935"/>
                  </a:lnTo>
                  <a:lnTo>
                    <a:pt x="14336" y="6935"/>
                  </a:lnTo>
                  <a:lnTo>
                    <a:pt x="14336" y="8323"/>
                  </a:lnTo>
                  <a:lnTo>
                    <a:pt x="15724" y="8323"/>
                  </a:lnTo>
                  <a:lnTo>
                    <a:pt x="15724" y="9711"/>
                  </a:lnTo>
                  <a:lnTo>
                    <a:pt x="21273" y="9711"/>
                  </a:lnTo>
                  <a:lnTo>
                    <a:pt x="21273" y="6935"/>
                  </a:lnTo>
                  <a:lnTo>
                    <a:pt x="15724" y="6935"/>
                  </a:lnTo>
                  <a:lnTo>
                    <a:pt x="15724" y="5549"/>
                  </a:lnTo>
                  <a:lnTo>
                    <a:pt x="14336" y="5549"/>
                  </a:lnTo>
                  <a:lnTo>
                    <a:pt x="14336" y="3699"/>
                  </a:lnTo>
                  <a:lnTo>
                    <a:pt x="12949" y="3699"/>
                  </a:lnTo>
                  <a:lnTo>
                    <a:pt x="12949" y="1387"/>
                  </a:lnTo>
                  <a:lnTo>
                    <a:pt x="11561" y="1387"/>
                  </a:lnTo>
                  <a:lnTo>
                    <a:pt x="11561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71"/>
            <p:cNvSpPr/>
            <p:nvPr/>
          </p:nvSpPr>
          <p:spPr>
            <a:xfrm>
              <a:off x="1193625" y="2685100"/>
              <a:ext cx="173425" cy="127200"/>
            </a:xfrm>
            <a:custGeom>
              <a:rect b="b" l="l" r="r" t="t"/>
              <a:pathLst>
                <a:path extrusionOk="0" h="5088" w="6937">
                  <a:moveTo>
                    <a:pt x="5550" y="1"/>
                  </a:moveTo>
                  <a:lnTo>
                    <a:pt x="5550" y="1387"/>
                  </a:lnTo>
                  <a:lnTo>
                    <a:pt x="6937" y="1387"/>
                  </a:lnTo>
                  <a:lnTo>
                    <a:pt x="6937" y="1"/>
                  </a:lnTo>
                  <a:close/>
                  <a:moveTo>
                    <a:pt x="0" y="1387"/>
                  </a:moveTo>
                  <a:lnTo>
                    <a:pt x="0" y="2775"/>
                  </a:lnTo>
                  <a:lnTo>
                    <a:pt x="0" y="5088"/>
                  </a:lnTo>
                  <a:lnTo>
                    <a:pt x="1388" y="5088"/>
                  </a:lnTo>
                  <a:lnTo>
                    <a:pt x="1388" y="2775"/>
                  </a:lnTo>
                  <a:lnTo>
                    <a:pt x="5550" y="2775"/>
                  </a:lnTo>
                  <a:lnTo>
                    <a:pt x="5550" y="1387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71"/>
            <p:cNvSpPr/>
            <p:nvPr/>
          </p:nvSpPr>
          <p:spPr>
            <a:xfrm>
              <a:off x="1228325" y="2812275"/>
              <a:ext cx="34675" cy="34700"/>
            </a:xfrm>
            <a:custGeom>
              <a:rect b="b" l="l" r="r" t="t"/>
              <a:pathLst>
                <a:path extrusionOk="0" h="1388" w="1387">
                  <a:moveTo>
                    <a:pt x="0" y="1"/>
                  </a:moveTo>
                  <a:lnTo>
                    <a:pt x="0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71"/>
            <p:cNvSpPr/>
            <p:nvPr/>
          </p:nvSpPr>
          <p:spPr>
            <a:xfrm>
              <a:off x="1401725" y="2581050"/>
              <a:ext cx="34700" cy="57825"/>
            </a:xfrm>
            <a:custGeom>
              <a:rect b="b" l="l" r="r" t="t"/>
              <a:pathLst>
                <a:path extrusionOk="0" h="2313" w="1388">
                  <a:moveTo>
                    <a:pt x="1" y="1"/>
                  </a:moveTo>
                  <a:lnTo>
                    <a:pt x="1" y="2313"/>
                  </a:lnTo>
                  <a:lnTo>
                    <a:pt x="1387" y="2313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71"/>
            <p:cNvSpPr/>
            <p:nvPr/>
          </p:nvSpPr>
          <p:spPr>
            <a:xfrm>
              <a:off x="1367025" y="2638850"/>
              <a:ext cx="34725" cy="46275"/>
            </a:xfrm>
            <a:custGeom>
              <a:rect b="b" l="l" r="r" t="t"/>
              <a:pathLst>
                <a:path extrusionOk="0" h="1851" w="1389">
                  <a:moveTo>
                    <a:pt x="1" y="1"/>
                  </a:moveTo>
                  <a:lnTo>
                    <a:pt x="1" y="1851"/>
                  </a:lnTo>
                  <a:lnTo>
                    <a:pt x="1389" y="1851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71"/>
            <p:cNvSpPr/>
            <p:nvPr/>
          </p:nvSpPr>
          <p:spPr>
            <a:xfrm>
              <a:off x="1482650" y="2581050"/>
              <a:ext cx="34725" cy="57825"/>
            </a:xfrm>
            <a:custGeom>
              <a:rect b="b" l="l" r="r" t="t"/>
              <a:pathLst>
                <a:path extrusionOk="0" h="2313" w="1389">
                  <a:moveTo>
                    <a:pt x="0" y="1"/>
                  </a:moveTo>
                  <a:lnTo>
                    <a:pt x="0" y="2313"/>
                  </a:lnTo>
                  <a:lnTo>
                    <a:pt x="1388" y="2313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71"/>
            <p:cNvSpPr/>
            <p:nvPr/>
          </p:nvSpPr>
          <p:spPr>
            <a:xfrm>
              <a:off x="1517350" y="2638850"/>
              <a:ext cx="34675" cy="46275"/>
            </a:xfrm>
            <a:custGeom>
              <a:rect b="b" l="l" r="r" t="t"/>
              <a:pathLst>
                <a:path extrusionOk="0" h="1851" w="1387">
                  <a:moveTo>
                    <a:pt x="0" y="1"/>
                  </a:moveTo>
                  <a:lnTo>
                    <a:pt x="0" y="1851"/>
                  </a:lnTo>
                  <a:lnTo>
                    <a:pt x="1387" y="185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71"/>
            <p:cNvSpPr/>
            <p:nvPr/>
          </p:nvSpPr>
          <p:spPr>
            <a:xfrm>
              <a:off x="1355475" y="3008800"/>
              <a:ext cx="57850" cy="34725"/>
            </a:xfrm>
            <a:custGeom>
              <a:rect b="b" l="l" r="r" t="t"/>
              <a:pathLst>
                <a:path extrusionOk="0" h="1389" w="2314">
                  <a:moveTo>
                    <a:pt x="1" y="1"/>
                  </a:moveTo>
                  <a:lnTo>
                    <a:pt x="1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71"/>
            <p:cNvSpPr/>
            <p:nvPr/>
          </p:nvSpPr>
          <p:spPr>
            <a:xfrm>
              <a:off x="1262975" y="2846975"/>
              <a:ext cx="92525" cy="231225"/>
            </a:xfrm>
            <a:custGeom>
              <a:rect b="b" l="l" r="r" t="t"/>
              <a:pathLst>
                <a:path extrusionOk="0" h="9249" w="3701">
                  <a:moveTo>
                    <a:pt x="1" y="1"/>
                  </a:moveTo>
                  <a:lnTo>
                    <a:pt x="1" y="7862"/>
                  </a:lnTo>
                  <a:lnTo>
                    <a:pt x="1" y="8324"/>
                  </a:lnTo>
                  <a:lnTo>
                    <a:pt x="1" y="9248"/>
                  </a:lnTo>
                  <a:lnTo>
                    <a:pt x="3701" y="9248"/>
                  </a:lnTo>
                  <a:lnTo>
                    <a:pt x="3701" y="7862"/>
                  </a:lnTo>
                  <a:lnTo>
                    <a:pt x="1389" y="7862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71"/>
            <p:cNvSpPr/>
            <p:nvPr/>
          </p:nvSpPr>
          <p:spPr>
            <a:xfrm>
              <a:off x="1656075" y="2812275"/>
              <a:ext cx="34725" cy="34700"/>
            </a:xfrm>
            <a:custGeom>
              <a:rect b="b" l="l" r="r" t="t"/>
              <a:pathLst>
                <a:path extrusionOk="0" h="1388" w="1389">
                  <a:moveTo>
                    <a:pt x="0" y="1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71"/>
            <p:cNvSpPr/>
            <p:nvPr/>
          </p:nvSpPr>
          <p:spPr>
            <a:xfrm>
              <a:off x="1563575" y="2846975"/>
              <a:ext cx="92525" cy="231225"/>
            </a:xfrm>
            <a:custGeom>
              <a:rect b="b" l="l" r="r" t="t"/>
              <a:pathLst>
                <a:path extrusionOk="0" h="9249" w="3701">
                  <a:moveTo>
                    <a:pt x="2312" y="1"/>
                  </a:moveTo>
                  <a:lnTo>
                    <a:pt x="2312" y="7862"/>
                  </a:lnTo>
                  <a:lnTo>
                    <a:pt x="0" y="7862"/>
                  </a:lnTo>
                  <a:lnTo>
                    <a:pt x="0" y="9248"/>
                  </a:lnTo>
                  <a:lnTo>
                    <a:pt x="3700" y="9248"/>
                  </a:lnTo>
                  <a:lnTo>
                    <a:pt x="3700" y="8324"/>
                  </a:lnTo>
                  <a:lnTo>
                    <a:pt x="3700" y="7862"/>
                  </a:lnTo>
                  <a:lnTo>
                    <a:pt x="3700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71"/>
            <p:cNvSpPr/>
            <p:nvPr/>
          </p:nvSpPr>
          <p:spPr>
            <a:xfrm>
              <a:off x="1552000" y="2685100"/>
              <a:ext cx="173450" cy="127200"/>
            </a:xfrm>
            <a:custGeom>
              <a:rect b="b" l="l" r="r" t="t"/>
              <a:pathLst>
                <a:path extrusionOk="0" h="5088" w="6938">
                  <a:moveTo>
                    <a:pt x="1" y="1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1"/>
                  </a:lnTo>
                  <a:close/>
                  <a:moveTo>
                    <a:pt x="1389" y="1387"/>
                  </a:moveTo>
                  <a:lnTo>
                    <a:pt x="1389" y="2775"/>
                  </a:lnTo>
                  <a:lnTo>
                    <a:pt x="5550" y="2775"/>
                  </a:lnTo>
                  <a:lnTo>
                    <a:pt x="5550" y="5088"/>
                  </a:lnTo>
                  <a:lnTo>
                    <a:pt x="6938" y="5088"/>
                  </a:lnTo>
                  <a:lnTo>
                    <a:pt x="6938" y="2775"/>
                  </a:lnTo>
                  <a:lnTo>
                    <a:pt x="6938" y="1387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71"/>
            <p:cNvSpPr/>
            <p:nvPr/>
          </p:nvSpPr>
          <p:spPr>
            <a:xfrm>
              <a:off x="1505750" y="3008800"/>
              <a:ext cx="57850" cy="34725"/>
            </a:xfrm>
            <a:custGeom>
              <a:rect b="b" l="l" r="r" t="t"/>
              <a:pathLst>
                <a:path extrusionOk="0" h="1389" w="2314">
                  <a:moveTo>
                    <a:pt x="1" y="1"/>
                  </a:moveTo>
                  <a:lnTo>
                    <a:pt x="1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71"/>
            <p:cNvSpPr/>
            <p:nvPr/>
          </p:nvSpPr>
          <p:spPr>
            <a:xfrm>
              <a:off x="1436400" y="2546350"/>
              <a:ext cx="46275" cy="34725"/>
            </a:xfrm>
            <a:custGeom>
              <a:rect b="b" l="l" r="r" t="t"/>
              <a:pathLst>
                <a:path extrusionOk="0" h="1389" w="1851">
                  <a:moveTo>
                    <a:pt x="0" y="1"/>
                  </a:moveTo>
                  <a:lnTo>
                    <a:pt x="0" y="1389"/>
                  </a:lnTo>
                  <a:lnTo>
                    <a:pt x="1850" y="1389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71"/>
            <p:cNvSpPr/>
            <p:nvPr/>
          </p:nvSpPr>
          <p:spPr>
            <a:xfrm>
              <a:off x="1413300" y="2974150"/>
              <a:ext cx="92475" cy="34675"/>
            </a:xfrm>
            <a:custGeom>
              <a:rect b="b" l="l" r="r" t="t"/>
              <a:pathLst>
                <a:path extrusionOk="0" h="1387" w="3699">
                  <a:moveTo>
                    <a:pt x="0" y="0"/>
                  </a:moveTo>
                  <a:lnTo>
                    <a:pt x="0" y="1387"/>
                  </a:lnTo>
                  <a:lnTo>
                    <a:pt x="3699" y="1387"/>
                  </a:lnTo>
                  <a:lnTo>
                    <a:pt x="3699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85" name="Google Shape;4285;p71"/>
          <p:cNvGrpSpPr/>
          <p:nvPr/>
        </p:nvGrpSpPr>
        <p:grpSpPr>
          <a:xfrm>
            <a:off x="1362454" y="4412425"/>
            <a:ext cx="531825" cy="531850"/>
            <a:chOff x="1193625" y="2546350"/>
            <a:chExt cx="531825" cy="531850"/>
          </a:xfrm>
        </p:grpSpPr>
        <p:sp>
          <p:nvSpPr>
            <p:cNvPr id="4286" name="Google Shape;4286;p71"/>
            <p:cNvSpPr/>
            <p:nvPr/>
          </p:nvSpPr>
          <p:spPr>
            <a:xfrm>
              <a:off x="1193625" y="2546400"/>
              <a:ext cx="531825" cy="531800"/>
            </a:xfrm>
            <a:custGeom>
              <a:rect b="b" l="l" r="r" t="t"/>
              <a:pathLst>
                <a:path extrusionOk="0" h="21272" w="21273">
                  <a:moveTo>
                    <a:pt x="9711" y="0"/>
                  </a:moveTo>
                  <a:lnTo>
                    <a:pt x="9711" y="1387"/>
                  </a:lnTo>
                  <a:lnTo>
                    <a:pt x="8325" y="1387"/>
                  </a:lnTo>
                  <a:lnTo>
                    <a:pt x="8325" y="3699"/>
                  </a:lnTo>
                  <a:lnTo>
                    <a:pt x="6937" y="3699"/>
                  </a:lnTo>
                  <a:lnTo>
                    <a:pt x="6937" y="5549"/>
                  </a:lnTo>
                  <a:lnTo>
                    <a:pt x="5550" y="5549"/>
                  </a:lnTo>
                  <a:lnTo>
                    <a:pt x="5550" y="6935"/>
                  </a:lnTo>
                  <a:lnTo>
                    <a:pt x="0" y="6935"/>
                  </a:lnTo>
                  <a:lnTo>
                    <a:pt x="0" y="10636"/>
                  </a:lnTo>
                  <a:lnTo>
                    <a:pt x="1388" y="10636"/>
                  </a:lnTo>
                  <a:lnTo>
                    <a:pt x="1388" y="12024"/>
                  </a:lnTo>
                  <a:lnTo>
                    <a:pt x="2775" y="12024"/>
                  </a:lnTo>
                  <a:lnTo>
                    <a:pt x="2775" y="19885"/>
                  </a:lnTo>
                  <a:lnTo>
                    <a:pt x="2775" y="20347"/>
                  </a:lnTo>
                  <a:lnTo>
                    <a:pt x="2775" y="21271"/>
                  </a:lnTo>
                  <a:lnTo>
                    <a:pt x="6475" y="21271"/>
                  </a:lnTo>
                  <a:lnTo>
                    <a:pt x="6475" y="20347"/>
                  </a:lnTo>
                  <a:lnTo>
                    <a:pt x="6475" y="19885"/>
                  </a:lnTo>
                  <a:lnTo>
                    <a:pt x="8787" y="19885"/>
                  </a:lnTo>
                  <a:lnTo>
                    <a:pt x="8787" y="18497"/>
                  </a:lnTo>
                  <a:lnTo>
                    <a:pt x="12486" y="18497"/>
                  </a:lnTo>
                  <a:lnTo>
                    <a:pt x="12486" y="19885"/>
                  </a:lnTo>
                  <a:lnTo>
                    <a:pt x="14798" y="19885"/>
                  </a:lnTo>
                  <a:lnTo>
                    <a:pt x="14798" y="21271"/>
                  </a:lnTo>
                  <a:lnTo>
                    <a:pt x="18498" y="21271"/>
                  </a:lnTo>
                  <a:lnTo>
                    <a:pt x="18498" y="20347"/>
                  </a:lnTo>
                  <a:lnTo>
                    <a:pt x="18498" y="19885"/>
                  </a:lnTo>
                  <a:lnTo>
                    <a:pt x="18498" y="12024"/>
                  </a:lnTo>
                  <a:lnTo>
                    <a:pt x="19885" y="12024"/>
                  </a:lnTo>
                  <a:lnTo>
                    <a:pt x="19885" y="10636"/>
                  </a:lnTo>
                  <a:lnTo>
                    <a:pt x="21273" y="10636"/>
                  </a:lnTo>
                  <a:lnTo>
                    <a:pt x="21273" y="6935"/>
                  </a:lnTo>
                  <a:lnTo>
                    <a:pt x="15724" y="6935"/>
                  </a:lnTo>
                  <a:lnTo>
                    <a:pt x="15724" y="5549"/>
                  </a:lnTo>
                  <a:lnTo>
                    <a:pt x="14336" y="5549"/>
                  </a:lnTo>
                  <a:lnTo>
                    <a:pt x="14336" y="3699"/>
                  </a:lnTo>
                  <a:lnTo>
                    <a:pt x="12949" y="3699"/>
                  </a:lnTo>
                  <a:lnTo>
                    <a:pt x="12949" y="1387"/>
                  </a:lnTo>
                  <a:lnTo>
                    <a:pt x="11561" y="1387"/>
                  </a:lnTo>
                  <a:lnTo>
                    <a:pt x="1156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71"/>
            <p:cNvSpPr/>
            <p:nvPr/>
          </p:nvSpPr>
          <p:spPr>
            <a:xfrm>
              <a:off x="1193625" y="2546400"/>
              <a:ext cx="531825" cy="242800"/>
            </a:xfrm>
            <a:custGeom>
              <a:rect b="b" l="l" r="r" t="t"/>
              <a:pathLst>
                <a:path extrusionOk="0" h="9712" w="21273">
                  <a:moveTo>
                    <a:pt x="9711" y="0"/>
                  </a:moveTo>
                  <a:lnTo>
                    <a:pt x="9711" y="1387"/>
                  </a:lnTo>
                  <a:lnTo>
                    <a:pt x="8325" y="1387"/>
                  </a:lnTo>
                  <a:lnTo>
                    <a:pt x="8325" y="3699"/>
                  </a:lnTo>
                  <a:lnTo>
                    <a:pt x="6937" y="3699"/>
                  </a:lnTo>
                  <a:lnTo>
                    <a:pt x="6937" y="5549"/>
                  </a:lnTo>
                  <a:lnTo>
                    <a:pt x="5550" y="5549"/>
                  </a:lnTo>
                  <a:lnTo>
                    <a:pt x="5550" y="6935"/>
                  </a:lnTo>
                  <a:lnTo>
                    <a:pt x="0" y="6935"/>
                  </a:lnTo>
                  <a:lnTo>
                    <a:pt x="0" y="9711"/>
                  </a:lnTo>
                  <a:lnTo>
                    <a:pt x="5550" y="9711"/>
                  </a:lnTo>
                  <a:lnTo>
                    <a:pt x="5550" y="8323"/>
                  </a:lnTo>
                  <a:lnTo>
                    <a:pt x="6937" y="8323"/>
                  </a:lnTo>
                  <a:lnTo>
                    <a:pt x="6937" y="6935"/>
                  </a:lnTo>
                  <a:lnTo>
                    <a:pt x="8325" y="6935"/>
                  </a:lnTo>
                  <a:lnTo>
                    <a:pt x="8325" y="5549"/>
                  </a:lnTo>
                  <a:lnTo>
                    <a:pt x="8325" y="5087"/>
                  </a:lnTo>
                  <a:lnTo>
                    <a:pt x="9711" y="5087"/>
                  </a:lnTo>
                  <a:lnTo>
                    <a:pt x="9711" y="3699"/>
                  </a:lnTo>
                  <a:lnTo>
                    <a:pt x="9711" y="2775"/>
                  </a:lnTo>
                  <a:lnTo>
                    <a:pt x="11561" y="2775"/>
                  </a:lnTo>
                  <a:lnTo>
                    <a:pt x="11561" y="3699"/>
                  </a:lnTo>
                  <a:lnTo>
                    <a:pt x="11561" y="5087"/>
                  </a:lnTo>
                  <a:lnTo>
                    <a:pt x="12949" y="5087"/>
                  </a:lnTo>
                  <a:lnTo>
                    <a:pt x="12949" y="5549"/>
                  </a:lnTo>
                  <a:lnTo>
                    <a:pt x="12949" y="6935"/>
                  </a:lnTo>
                  <a:lnTo>
                    <a:pt x="14336" y="6935"/>
                  </a:lnTo>
                  <a:lnTo>
                    <a:pt x="14336" y="8323"/>
                  </a:lnTo>
                  <a:lnTo>
                    <a:pt x="15724" y="8323"/>
                  </a:lnTo>
                  <a:lnTo>
                    <a:pt x="15724" y="9711"/>
                  </a:lnTo>
                  <a:lnTo>
                    <a:pt x="21273" y="9711"/>
                  </a:lnTo>
                  <a:lnTo>
                    <a:pt x="21273" y="6935"/>
                  </a:lnTo>
                  <a:lnTo>
                    <a:pt x="15724" y="6935"/>
                  </a:lnTo>
                  <a:lnTo>
                    <a:pt x="15724" y="5549"/>
                  </a:lnTo>
                  <a:lnTo>
                    <a:pt x="14336" y="5549"/>
                  </a:lnTo>
                  <a:lnTo>
                    <a:pt x="14336" y="3699"/>
                  </a:lnTo>
                  <a:lnTo>
                    <a:pt x="12949" y="3699"/>
                  </a:lnTo>
                  <a:lnTo>
                    <a:pt x="12949" y="1387"/>
                  </a:lnTo>
                  <a:lnTo>
                    <a:pt x="11561" y="1387"/>
                  </a:lnTo>
                  <a:lnTo>
                    <a:pt x="11561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71"/>
            <p:cNvSpPr/>
            <p:nvPr/>
          </p:nvSpPr>
          <p:spPr>
            <a:xfrm>
              <a:off x="1193625" y="2685100"/>
              <a:ext cx="173425" cy="127200"/>
            </a:xfrm>
            <a:custGeom>
              <a:rect b="b" l="l" r="r" t="t"/>
              <a:pathLst>
                <a:path extrusionOk="0" h="5088" w="6937">
                  <a:moveTo>
                    <a:pt x="5550" y="1"/>
                  </a:moveTo>
                  <a:lnTo>
                    <a:pt x="5550" y="1387"/>
                  </a:lnTo>
                  <a:lnTo>
                    <a:pt x="6937" y="1387"/>
                  </a:lnTo>
                  <a:lnTo>
                    <a:pt x="6937" y="1"/>
                  </a:lnTo>
                  <a:close/>
                  <a:moveTo>
                    <a:pt x="0" y="1387"/>
                  </a:moveTo>
                  <a:lnTo>
                    <a:pt x="0" y="2775"/>
                  </a:lnTo>
                  <a:lnTo>
                    <a:pt x="0" y="5088"/>
                  </a:lnTo>
                  <a:lnTo>
                    <a:pt x="1388" y="5088"/>
                  </a:lnTo>
                  <a:lnTo>
                    <a:pt x="1388" y="2775"/>
                  </a:lnTo>
                  <a:lnTo>
                    <a:pt x="5550" y="2775"/>
                  </a:lnTo>
                  <a:lnTo>
                    <a:pt x="5550" y="1387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71"/>
            <p:cNvSpPr/>
            <p:nvPr/>
          </p:nvSpPr>
          <p:spPr>
            <a:xfrm>
              <a:off x="1228325" y="2812275"/>
              <a:ext cx="34675" cy="34700"/>
            </a:xfrm>
            <a:custGeom>
              <a:rect b="b" l="l" r="r" t="t"/>
              <a:pathLst>
                <a:path extrusionOk="0" h="1388" w="1387">
                  <a:moveTo>
                    <a:pt x="0" y="1"/>
                  </a:moveTo>
                  <a:lnTo>
                    <a:pt x="0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71"/>
            <p:cNvSpPr/>
            <p:nvPr/>
          </p:nvSpPr>
          <p:spPr>
            <a:xfrm>
              <a:off x="1401725" y="2581050"/>
              <a:ext cx="34700" cy="57825"/>
            </a:xfrm>
            <a:custGeom>
              <a:rect b="b" l="l" r="r" t="t"/>
              <a:pathLst>
                <a:path extrusionOk="0" h="2313" w="1388">
                  <a:moveTo>
                    <a:pt x="1" y="1"/>
                  </a:moveTo>
                  <a:lnTo>
                    <a:pt x="1" y="2313"/>
                  </a:lnTo>
                  <a:lnTo>
                    <a:pt x="1387" y="2313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71"/>
            <p:cNvSpPr/>
            <p:nvPr/>
          </p:nvSpPr>
          <p:spPr>
            <a:xfrm>
              <a:off x="1367025" y="2638850"/>
              <a:ext cx="34725" cy="46275"/>
            </a:xfrm>
            <a:custGeom>
              <a:rect b="b" l="l" r="r" t="t"/>
              <a:pathLst>
                <a:path extrusionOk="0" h="1851" w="1389">
                  <a:moveTo>
                    <a:pt x="1" y="1"/>
                  </a:moveTo>
                  <a:lnTo>
                    <a:pt x="1" y="1851"/>
                  </a:lnTo>
                  <a:lnTo>
                    <a:pt x="1389" y="1851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71"/>
            <p:cNvSpPr/>
            <p:nvPr/>
          </p:nvSpPr>
          <p:spPr>
            <a:xfrm>
              <a:off x="1482650" y="2581050"/>
              <a:ext cx="34725" cy="57825"/>
            </a:xfrm>
            <a:custGeom>
              <a:rect b="b" l="l" r="r" t="t"/>
              <a:pathLst>
                <a:path extrusionOk="0" h="2313" w="1389">
                  <a:moveTo>
                    <a:pt x="0" y="1"/>
                  </a:moveTo>
                  <a:lnTo>
                    <a:pt x="0" y="2313"/>
                  </a:lnTo>
                  <a:lnTo>
                    <a:pt x="1388" y="2313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71"/>
            <p:cNvSpPr/>
            <p:nvPr/>
          </p:nvSpPr>
          <p:spPr>
            <a:xfrm>
              <a:off x="1517350" y="2638850"/>
              <a:ext cx="34675" cy="46275"/>
            </a:xfrm>
            <a:custGeom>
              <a:rect b="b" l="l" r="r" t="t"/>
              <a:pathLst>
                <a:path extrusionOk="0" h="1851" w="1387">
                  <a:moveTo>
                    <a:pt x="0" y="1"/>
                  </a:moveTo>
                  <a:lnTo>
                    <a:pt x="0" y="1851"/>
                  </a:lnTo>
                  <a:lnTo>
                    <a:pt x="1387" y="185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71"/>
            <p:cNvSpPr/>
            <p:nvPr/>
          </p:nvSpPr>
          <p:spPr>
            <a:xfrm>
              <a:off x="1355475" y="3008800"/>
              <a:ext cx="57850" cy="34725"/>
            </a:xfrm>
            <a:custGeom>
              <a:rect b="b" l="l" r="r" t="t"/>
              <a:pathLst>
                <a:path extrusionOk="0" h="1389" w="2314">
                  <a:moveTo>
                    <a:pt x="1" y="1"/>
                  </a:moveTo>
                  <a:lnTo>
                    <a:pt x="1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71"/>
            <p:cNvSpPr/>
            <p:nvPr/>
          </p:nvSpPr>
          <p:spPr>
            <a:xfrm>
              <a:off x="1262975" y="2846975"/>
              <a:ext cx="92525" cy="231225"/>
            </a:xfrm>
            <a:custGeom>
              <a:rect b="b" l="l" r="r" t="t"/>
              <a:pathLst>
                <a:path extrusionOk="0" h="9249" w="3701">
                  <a:moveTo>
                    <a:pt x="1" y="1"/>
                  </a:moveTo>
                  <a:lnTo>
                    <a:pt x="1" y="7862"/>
                  </a:lnTo>
                  <a:lnTo>
                    <a:pt x="1" y="8324"/>
                  </a:lnTo>
                  <a:lnTo>
                    <a:pt x="1" y="9248"/>
                  </a:lnTo>
                  <a:lnTo>
                    <a:pt x="3701" y="9248"/>
                  </a:lnTo>
                  <a:lnTo>
                    <a:pt x="3701" y="7862"/>
                  </a:lnTo>
                  <a:lnTo>
                    <a:pt x="1389" y="7862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71"/>
            <p:cNvSpPr/>
            <p:nvPr/>
          </p:nvSpPr>
          <p:spPr>
            <a:xfrm>
              <a:off x="1656075" y="2812275"/>
              <a:ext cx="34725" cy="34700"/>
            </a:xfrm>
            <a:custGeom>
              <a:rect b="b" l="l" r="r" t="t"/>
              <a:pathLst>
                <a:path extrusionOk="0" h="1388" w="1389">
                  <a:moveTo>
                    <a:pt x="0" y="1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71"/>
            <p:cNvSpPr/>
            <p:nvPr/>
          </p:nvSpPr>
          <p:spPr>
            <a:xfrm>
              <a:off x="1563575" y="2846975"/>
              <a:ext cx="92525" cy="231225"/>
            </a:xfrm>
            <a:custGeom>
              <a:rect b="b" l="l" r="r" t="t"/>
              <a:pathLst>
                <a:path extrusionOk="0" h="9249" w="3701">
                  <a:moveTo>
                    <a:pt x="2312" y="1"/>
                  </a:moveTo>
                  <a:lnTo>
                    <a:pt x="2312" y="7862"/>
                  </a:lnTo>
                  <a:lnTo>
                    <a:pt x="0" y="7862"/>
                  </a:lnTo>
                  <a:lnTo>
                    <a:pt x="0" y="9248"/>
                  </a:lnTo>
                  <a:lnTo>
                    <a:pt x="3700" y="9248"/>
                  </a:lnTo>
                  <a:lnTo>
                    <a:pt x="3700" y="8324"/>
                  </a:lnTo>
                  <a:lnTo>
                    <a:pt x="3700" y="7862"/>
                  </a:lnTo>
                  <a:lnTo>
                    <a:pt x="3700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71"/>
            <p:cNvSpPr/>
            <p:nvPr/>
          </p:nvSpPr>
          <p:spPr>
            <a:xfrm>
              <a:off x="1552000" y="2685100"/>
              <a:ext cx="173450" cy="127200"/>
            </a:xfrm>
            <a:custGeom>
              <a:rect b="b" l="l" r="r" t="t"/>
              <a:pathLst>
                <a:path extrusionOk="0" h="5088" w="6938">
                  <a:moveTo>
                    <a:pt x="1" y="1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1"/>
                  </a:lnTo>
                  <a:close/>
                  <a:moveTo>
                    <a:pt x="1389" y="1387"/>
                  </a:moveTo>
                  <a:lnTo>
                    <a:pt x="1389" y="2775"/>
                  </a:lnTo>
                  <a:lnTo>
                    <a:pt x="5550" y="2775"/>
                  </a:lnTo>
                  <a:lnTo>
                    <a:pt x="5550" y="5088"/>
                  </a:lnTo>
                  <a:lnTo>
                    <a:pt x="6938" y="5088"/>
                  </a:lnTo>
                  <a:lnTo>
                    <a:pt x="6938" y="2775"/>
                  </a:lnTo>
                  <a:lnTo>
                    <a:pt x="6938" y="1387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71"/>
            <p:cNvSpPr/>
            <p:nvPr/>
          </p:nvSpPr>
          <p:spPr>
            <a:xfrm>
              <a:off x="1505750" y="3008800"/>
              <a:ext cx="57850" cy="34725"/>
            </a:xfrm>
            <a:custGeom>
              <a:rect b="b" l="l" r="r" t="t"/>
              <a:pathLst>
                <a:path extrusionOk="0" h="1389" w="2314">
                  <a:moveTo>
                    <a:pt x="1" y="1"/>
                  </a:moveTo>
                  <a:lnTo>
                    <a:pt x="1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71"/>
            <p:cNvSpPr/>
            <p:nvPr/>
          </p:nvSpPr>
          <p:spPr>
            <a:xfrm>
              <a:off x="1436400" y="2546350"/>
              <a:ext cx="46275" cy="34725"/>
            </a:xfrm>
            <a:custGeom>
              <a:rect b="b" l="l" r="r" t="t"/>
              <a:pathLst>
                <a:path extrusionOk="0" h="1389" w="1851">
                  <a:moveTo>
                    <a:pt x="0" y="1"/>
                  </a:moveTo>
                  <a:lnTo>
                    <a:pt x="0" y="1389"/>
                  </a:lnTo>
                  <a:lnTo>
                    <a:pt x="1850" y="1389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71"/>
            <p:cNvSpPr/>
            <p:nvPr/>
          </p:nvSpPr>
          <p:spPr>
            <a:xfrm>
              <a:off x="1413300" y="2974150"/>
              <a:ext cx="92475" cy="34675"/>
            </a:xfrm>
            <a:custGeom>
              <a:rect b="b" l="l" r="r" t="t"/>
              <a:pathLst>
                <a:path extrusionOk="0" h="1387" w="3699">
                  <a:moveTo>
                    <a:pt x="0" y="0"/>
                  </a:moveTo>
                  <a:lnTo>
                    <a:pt x="0" y="1387"/>
                  </a:lnTo>
                  <a:lnTo>
                    <a:pt x="3699" y="1387"/>
                  </a:lnTo>
                  <a:lnTo>
                    <a:pt x="3699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2" name="Google Shape;4302;p71"/>
          <p:cNvSpPr/>
          <p:nvPr/>
        </p:nvSpPr>
        <p:spPr>
          <a:xfrm>
            <a:off x="4652663" y="1357750"/>
            <a:ext cx="4124400" cy="28005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6" name="Shape 4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7" name="Google Shape;4307;p72"/>
          <p:cNvSpPr txBox="1"/>
          <p:nvPr>
            <p:ph idx="1" type="body"/>
          </p:nvPr>
        </p:nvSpPr>
        <p:spPr>
          <a:xfrm>
            <a:off x="778900" y="1226200"/>
            <a:ext cx="3561300" cy="32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Constructor </a:t>
            </a:r>
            <a:endParaRPr sz="1200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ShapeGeometry(shapes : </a:t>
            </a:r>
            <a:r>
              <a:rPr lang="en">
                <a:solidFill>
                  <a:srgbClr val="FFE599"/>
                </a:solidFill>
                <a:latin typeface="Advent Pro"/>
                <a:ea typeface="Advent Pro"/>
                <a:cs typeface="Advent Pro"/>
                <a:sym typeface="Advent Pro"/>
              </a:rPr>
              <a:t>Array</a:t>
            </a: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, curveSegments : </a:t>
            </a:r>
            <a:r>
              <a:rPr lang="en">
                <a:solidFill>
                  <a:srgbClr val="FFE599"/>
                </a:solidFill>
                <a:latin typeface="Advent Pro"/>
                <a:ea typeface="Advent Pro"/>
                <a:cs typeface="Advent Pro"/>
                <a:sym typeface="Advent Pro"/>
              </a:rPr>
              <a:t>Integer</a:t>
            </a: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)</a:t>
            </a:r>
            <a:endParaRPr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8" name="Google Shape;4308;p72"/>
          <p:cNvSpPr txBox="1"/>
          <p:nvPr>
            <p:ph idx="2" type="body"/>
          </p:nvPr>
        </p:nvSpPr>
        <p:spPr>
          <a:xfrm>
            <a:off x="4803800" y="1226200"/>
            <a:ext cx="3561300" cy="30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shapes </a:t>
            </a: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— Array of shapes or a single shape.</a:t>
            </a:r>
            <a:endParaRPr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curveSegments </a:t>
            </a: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- Integer - Number of segments per shape. Default is 12.</a:t>
            </a:r>
            <a:endParaRPr sz="2100">
              <a:solidFill>
                <a:schemeClr val="lt1"/>
              </a:solidFill>
            </a:endParaRPr>
          </a:p>
        </p:txBody>
      </p:sp>
      <p:grpSp>
        <p:nvGrpSpPr>
          <p:cNvPr id="4309" name="Google Shape;4309;p72"/>
          <p:cNvGrpSpPr/>
          <p:nvPr/>
        </p:nvGrpSpPr>
        <p:grpSpPr>
          <a:xfrm>
            <a:off x="789699" y="661489"/>
            <a:ext cx="315334" cy="316904"/>
            <a:chOff x="753950" y="238125"/>
            <a:chExt cx="6111125" cy="5238075"/>
          </a:xfrm>
        </p:grpSpPr>
        <p:sp>
          <p:nvSpPr>
            <p:cNvPr id="4310" name="Google Shape;4310;p72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72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72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72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72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72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72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72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72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72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72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72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72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72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72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72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72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72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72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72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72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72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72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72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72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72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72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37" name="Google Shape;4337;p72"/>
          <p:cNvSpPr txBox="1"/>
          <p:nvPr>
            <p:ph type="title"/>
          </p:nvPr>
        </p:nvSpPr>
        <p:spPr>
          <a:xfrm>
            <a:off x="1105025" y="483350"/>
            <a:ext cx="3737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THREE.ShapeGeometry</a:t>
            </a:r>
            <a:endParaRPr/>
          </a:p>
        </p:txBody>
      </p:sp>
      <p:pic>
        <p:nvPicPr>
          <p:cNvPr id="4338" name="Google Shape;433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6425" y="3179025"/>
            <a:ext cx="5191125" cy="1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4339" name="Google Shape;4339;p72"/>
          <p:cNvSpPr/>
          <p:nvPr/>
        </p:nvSpPr>
        <p:spPr>
          <a:xfrm>
            <a:off x="1835575" y="3034150"/>
            <a:ext cx="391800" cy="391800"/>
          </a:xfrm>
          <a:prstGeom prst="halfFrame">
            <a:avLst>
              <a:gd fmla="val 22223" name="adj1"/>
              <a:gd fmla="val 22223" name="adj2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0" name="Google Shape;4340;p72"/>
          <p:cNvSpPr/>
          <p:nvPr/>
        </p:nvSpPr>
        <p:spPr>
          <a:xfrm rot="10800000">
            <a:off x="6925450" y="4665200"/>
            <a:ext cx="391800" cy="391800"/>
          </a:xfrm>
          <a:prstGeom prst="halfFrame">
            <a:avLst>
              <a:gd fmla="val 22223" name="adj1"/>
              <a:gd fmla="val 22223" name="adj2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4" name="Shape 4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5" name="Google Shape;4345;p73"/>
          <p:cNvPicPr preferRelativeResize="0"/>
          <p:nvPr/>
        </p:nvPicPr>
        <p:blipFill rotWithShape="1">
          <a:blip r:embed="rId3">
            <a:alphaModFix/>
          </a:blip>
          <a:srcRect b="69931" l="0" r="0" t="0"/>
          <a:stretch/>
        </p:blipFill>
        <p:spPr>
          <a:xfrm>
            <a:off x="878650" y="2144713"/>
            <a:ext cx="7123349" cy="1416749"/>
          </a:xfrm>
          <a:prstGeom prst="rect">
            <a:avLst/>
          </a:prstGeom>
          <a:noFill/>
          <a:ln>
            <a:noFill/>
          </a:ln>
        </p:spPr>
      </p:pic>
      <p:sp>
        <p:nvSpPr>
          <p:cNvPr id="4346" name="Google Shape;4346;p73"/>
          <p:cNvSpPr txBox="1"/>
          <p:nvPr/>
        </p:nvSpPr>
        <p:spPr>
          <a:xfrm>
            <a:off x="392850" y="351600"/>
            <a:ext cx="83583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rPr>
              <a:t>Properties THREE.Shape</a:t>
            </a:r>
            <a:endParaRPr sz="2100">
              <a:solidFill>
                <a:schemeClr val="accent1"/>
              </a:solidFill>
              <a:latin typeface="Orbitron Regular"/>
              <a:ea typeface="Orbitron Regular"/>
              <a:cs typeface="Orbitron Regular"/>
              <a:sym typeface="Orbitron Regular"/>
            </a:endParaRPr>
          </a:p>
        </p:txBody>
      </p:sp>
      <p:pic>
        <p:nvPicPr>
          <p:cNvPr id="4347" name="Google Shape;4347;p73"/>
          <p:cNvPicPr preferRelativeResize="0"/>
          <p:nvPr/>
        </p:nvPicPr>
        <p:blipFill rotWithShape="1">
          <a:blip r:embed="rId4">
            <a:alphaModFix/>
          </a:blip>
          <a:srcRect b="46441" l="0" r="0" t="0"/>
          <a:stretch/>
        </p:blipFill>
        <p:spPr>
          <a:xfrm>
            <a:off x="311700" y="1006000"/>
            <a:ext cx="8520600" cy="10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8" name="Google Shape;4348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2775" y="3717775"/>
            <a:ext cx="2681287" cy="134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349" name="Google Shape;4349;p73"/>
          <p:cNvSpPr/>
          <p:nvPr/>
        </p:nvSpPr>
        <p:spPr>
          <a:xfrm>
            <a:off x="6372900" y="3717875"/>
            <a:ext cx="2681400" cy="13494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0" name="Google Shape;4350;p73"/>
          <p:cNvSpPr txBox="1"/>
          <p:nvPr/>
        </p:nvSpPr>
        <p:spPr>
          <a:xfrm>
            <a:off x="-67925" y="4122088"/>
            <a:ext cx="64407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https://en.js.cx/article/bezier-curve/demo.svg?nocpath=1&amp;p=0,0,0.5,0,0.5,1,1,1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4" name="Shape 4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5" name="Google Shape;435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83450"/>
            <a:ext cx="8839202" cy="4242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9" name="Shape 4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0" name="Google Shape;4360;p75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4361" name="Google Shape;4361;p75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75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75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75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75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75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75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75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75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75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75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75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75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75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75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75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75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75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75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75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75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75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75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75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75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75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75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88" name="Google Shape;4388;p75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4389" name="Google Shape;4389;p75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75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75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75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75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75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75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75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75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75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75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75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p75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75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75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75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75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75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75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75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75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75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p75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75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75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75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75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16" name="Google Shape;4416;p75"/>
          <p:cNvGrpSpPr/>
          <p:nvPr/>
        </p:nvGrpSpPr>
        <p:grpSpPr>
          <a:xfrm>
            <a:off x="8051338" y="2622667"/>
            <a:ext cx="263998" cy="263956"/>
            <a:chOff x="1031000" y="3038742"/>
            <a:chExt cx="263998" cy="263956"/>
          </a:xfrm>
        </p:grpSpPr>
        <p:sp>
          <p:nvSpPr>
            <p:cNvPr id="4417" name="Google Shape;4417;p75"/>
            <p:cNvSpPr/>
            <p:nvPr/>
          </p:nvSpPr>
          <p:spPr>
            <a:xfrm>
              <a:off x="1031000" y="3170721"/>
              <a:ext cx="148521" cy="131977"/>
            </a:xfrm>
            <a:custGeom>
              <a:rect b="b" l="l" r="r" t="t"/>
              <a:pathLst>
                <a:path extrusionOk="0" h="3175" w="3573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75"/>
            <p:cNvSpPr/>
            <p:nvPr/>
          </p:nvSpPr>
          <p:spPr>
            <a:xfrm>
              <a:off x="1031000" y="3038742"/>
              <a:ext cx="148521" cy="132018"/>
            </a:xfrm>
            <a:custGeom>
              <a:rect b="b" l="l" r="r" t="t"/>
              <a:pathLst>
                <a:path extrusionOk="0" h="3176" w="3573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75"/>
            <p:cNvSpPr/>
            <p:nvPr/>
          </p:nvSpPr>
          <p:spPr>
            <a:xfrm>
              <a:off x="1179482" y="3170721"/>
              <a:ext cx="115516" cy="131977"/>
            </a:xfrm>
            <a:custGeom>
              <a:rect b="b" l="l" r="r" t="t"/>
              <a:pathLst>
                <a:path extrusionOk="0" h="3175" w="2779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75"/>
            <p:cNvSpPr/>
            <p:nvPr/>
          </p:nvSpPr>
          <p:spPr>
            <a:xfrm>
              <a:off x="1179482" y="3038742"/>
              <a:ext cx="115516" cy="132018"/>
            </a:xfrm>
            <a:custGeom>
              <a:rect b="b" l="l" r="r" t="t"/>
              <a:pathLst>
                <a:path extrusionOk="0" h="3176" w="2779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21" name="Google Shape;4421;p75"/>
          <p:cNvGrpSpPr/>
          <p:nvPr/>
        </p:nvGrpSpPr>
        <p:grpSpPr>
          <a:xfrm>
            <a:off x="8051338" y="2195842"/>
            <a:ext cx="263998" cy="263956"/>
            <a:chOff x="1031000" y="3038742"/>
            <a:chExt cx="263998" cy="263956"/>
          </a:xfrm>
        </p:grpSpPr>
        <p:sp>
          <p:nvSpPr>
            <p:cNvPr id="4422" name="Google Shape;4422;p75"/>
            <p:cNvSpPr/>
            <p:nvPr/>
          </p:nvSpPr>
          <p:spPr>
            <a:xfrm>
              <a:off x="1031000" y="3170721"/>
              <a:ext cx="148521" cy="131977"/>
            </a:xfrm>
            <a:custGeom>
              <a:rect b="b" l="l" r="r" t="t"/>
              <a:pathLst>
                <a:path extrusionOk="0" h="3175" w="3573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75"/>
            <p:cNvSpPr/>
            <p:nvPr/>
          </p:nvSpPr>
          <p:spPr>
            <a:xfrm>
              <a:off x="1031000" y="3038742"/>
              <a:ext cx="148521" cy="132018"/>
            </a:xfrm>
            <a:custGeom>
              <a:rect b="b" l="l" r="r" t="t"/>
              <a:pathLst>
                <a:path extrusionOk="0" h="3176" w="3573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75"/>
            <p:cNvSpPr/>
            <p:nvPr/>
          </p:nvSpPr>
          <p:spPr>
            <a:xfrm>
              <a:off x="1179482" y="3170721"/>
              <a:ext cx="115516" cy="131977"/>
            </a:xfrm>
            <a:custGeom>
              <a:rect b="b" l="l" r="r" t="t"/>
              <a:pathLst>
                <a:path extrusionOk="0" h="3175" w="2779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75"/>
            <p:cNvSpPr/>
            <p:nvPr/>
          </p:nvSpPr>
          <p:spPr>
            <a:xfrm>
              <a:off x="1179482" y="3038742"/>
              <a:ext cx="115516" cy="132018"/>
            </a:xfrm>
            <a:custGeom>
              <a:rect b="b" l="l" r="r" t="t"/>
              <a:pathLst>
                <a:path extrusionOk="0" h="3176" w="2779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26" name="Google Shape;4426;p75"/>
          <p:cNvGrpSpPr/>
          <p:nvPr/>
        </p:nvGrpSpPr>
        <p:grpSpPr>
          <a:xfrm>
            <a:off x="8051338" y="1769017"/>
            <a:ext cx="263998" cy="263956"/>
            <a:chOff x="1031000" y="3038742"/>
            <a:chExt cx="263998" cy="263956"/>
          </a:xfrm>
        </p:grpSpPr>
        <p:sp>
          <p:nvSpPr>
            <p:cNvPr id="4427" name="Google Shape;4427;p75"/>
            <p:cNvSpPr/>
            <p:nvPr/>
          </p:nvSpPr>
          <p:spPr>
            <a:xfrm>
              <a:off x="1031000" y="3170721"/>
              <a:ext cx="148521" cy="131977"/>
            </a:xfrm>
            <a:custGeom>
              <a:rect b="b" l="l" r="r" t="t"/>
              <a:pathLst>
                <a:path extrusionOk="0" h="3175" w="3573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p75"/>
            <p:cNvSpPr/>
            <p:nvPr/>
          </p:nvSpPr>
          <p:spPr>
            <a:xfrm>
              <a:off x="1031000" y="3038742"/>
              <a:ext cx="148521" cy="132018"/>
            </a:xfrm>
            <a:custGeom>
              <a:rect b="b" l="l" r="r" t="t"/>
              <a:pathLst>
                <a:path extrusionOk="0" h="3176" w="3573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p75"/>
            <p:cNvSpPr/>
            <p:nvPr/>
          </p:nvSpPr>
          <p:spPr>
            <a:xfrm>
              <a:off x="1179482" y="3170721"/>
              <a:ext cx="115516" cy="131977"/>
            </a:xfrm>
            <a:custGeom>
              <a:rect b="b" l="l" r="r" t="t"/>
              <a:pathLst>
                <a:path extrusionOk="0" h="3175" w="2779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75"/>
            <p:cNvSpPr/>
            <p:nvPr/>
          </p:nvSpPr>
          <p:spPr>
            <a:xfrm>
              <a:off x="1179482" y="3038742"/>
              <a:ext cx="115516" cy="132018"/>
            </a:xfrm>
            <a:custGeom>
              <a:rect b="b" l="l" r="r" t="t"/>
              <a:pathLst>
                <a:path extrusionOk="0" h="3176" w="2779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31" name="Google Shape;4431;p75"/>
          <p:cNvSpPr txBox="1"/>
          <p:nvPr>
            <p:ph type="title"/>
          </p:nvPr>
        </p:nvSpPr>
        <p:spPr>
          <a:xfrm>
            <a:off x="1334700" y="2150850"/>
            <a:ext cx="647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THREE-DIMENSIONAL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GEOMETRIES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5" name="Shape 4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6" name="Google Shape;4436;p76"/>
          <p:cNvSpPr/>
          <p:nvPr/>
        </p:nvSpPr>
        <p:spPr>
          <a:xfrm>
            <a:off x="0" y="1054825"/>
            <a:ext cx="2942700" cy="41991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37" name="Google Shape;443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0500" y="3983725"/>
            <a:ext cx="3978176" cy="1159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38" name="Google Shape;4438;p76"/>
          <p:cNvGrpSpPr/>
          <p:nvPr/>
        </p:nvGrpSpPr>
        <p:grpSpPr>
          <a:xfrm>
            <a:off x="1247471" y="1559110"/>
            <a:ext cx="1021060" cy="2654562"/>
            <a:chOff x="6178621" y="1594460"/>
            <a:chExt cx="1021060" cy="2654562"/>
          </a:xfrm>
        </p:grpSpPr>
        <p:sp>
          <p:nvSpPr>
            <p:cNvPr id="4439" name="Google Shape;4439;p76"/>
            <p:cNvSpPr/>
            <p:nvPr/>
          </p:nvSpPr>
          <p:spPr>
            <a:xfrm>
              <a:off x="6280722" y="2002865"/>
              <a:ext cx="816848" cy="102132"/>
            </a:xfrm>
            <a:custGeom>
              <a:rect b="b" l="l" r="r" t="t"/>
              <a:pathLst>
                <a:path extrusionOk="0" h="3954" w="31624">
                  <a:moveTo>
                    <a:pt x="1" y="0"/>
                  </a:moveTo>
                  <a:lnTo>
                    <a:pt x="1" y="3953"/>
                  </a:lnTo>
                  <a:lnTo>
                    <a:pt x="31624" y="3953"/>
                  </a:lnTo>
                  <a:lnTo>
                    <a:pt x="31624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76"/>
            <p:cNvSpPr/>
            <p:nvPr/>
          </p:nvSpPr>
          <p:spPr>
            <a:xfrm>
              <a:off x="6280722" y="2104966"/>
              <a:ext cx="816848" cy="204186"/>
            </a:xfrm>
            <a:custGeom>
              <a:rect b="b" l="l" r="r" t="t"/>
              <a:pathLst>
                <a:path extrusionOk="0" h="7905" w="31624">
                  <a:moveTo>
                    <a:pt x="1" y="0"/>
                  </a:moveTo>
                  <a:lnTo>
                    <a:pt x="1" y="3952"/>
                  </a:lnTo>
                  <a:lnTo>
                    <a:pt x="3953" y="3952"/>
                  </a:lnTo>
                  <a:lnTo>
                    <a:pt x="3953" y="7905"/>
                  </a:lnTo>
                  <a:lnTo>
                    <a:pt x="11859" y="7905"/>
                  </a:lnTo>
                  <a:lnTo>
                    <a:pt x="11859" y="3952"/>
                  </a:lnTo>
                  <a:lnTo>
                    <a:pt x="19765" y="3952"/>
                  </a:lnTo>
                  <a:lnTo>
                    <a:pt x="19765" y="7905"/>
                  </a:lnTo>
                  <a:lnTo>
                    <a:pt x="27671" y="7905"/>
                  </a:lnTo>
                  <a:lnTo>
                    <a:pt x="27671" y="3952"/>
                  </a:lnTo>
                  <a:lnTo>
                    <a:pt x="31624" y="3952"/>
                  </a:lnTo>
                  <a:lnTo>
                    <a:pt x="31624" y="0"/>
                  </a:lnTo>
                  <a:close/>
                </a:path>
              </a:pathLst>
            </a:custGeom>
            <a:solidFill>
              <a:srgbClr val="C9741B"/>
            </a:solidFill>
            <a:ln cap="flat" cmpd="sng" w="9525">
              <a:solidFill>
                <a:srgbClr val="C97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76"/>
            <p:cNvSpPr/>
            <p:nvPr/>
          </p:nvSpPr>
          <p:spPr>
            <a:xfrm>
              <a:off x="6178621" y="1594460"/>
              <a:ext cx="1021060" cy="612610"/>
            </a:xfrm>
            <a:custGeom>
              <a:rect b="b" l="l" r="r" t="t"/>
              <a:pathLst>
                <a:path extrusionOk="0" h="23717" w="39530">
                  <a:moveTo>
                    <a:pt x="23718" y="0"/>
                  </a:moveTo>
                  <a:lnTo>
                    <a:pt x="23718" y="3953"/>
                  </a:lnTo>
                  <a:lnTo>
                    <a:pt x="7906" y="3953"/>
                  </a:lnTo>
                  <a:lnTo>
                    <a:pt x="7906" y="7906"/>
                  </a:lnTo>
                  <a:lnTo>
                    <a:pt x="3954" y="7906"/>
                  </a:lnTo>
                  <a:lnTo>
                    <a:pt x="3954" y="11859"/>
                  </a:lnTo>
                  <a:lnTo>
                    <a:pt x="1" y="11859"/>
                  </a:lnTo>
                  <a:lnTo>
                    <a:pt x="1" y="15812"/>
                  </a:lnTo>
                  <a:lnTo>
                    <a:pt x="1" y="23717"/>
                  </a:lnTo>
                  <a:lnTo>
                    <a:pt x="3954" y="23717"/>
                  </a:lnTo>
                  <a:lnTo>
                    <a:pt x="3954" y="19765"/>
                  </a:lnTo>
                  <a:lnTo>
                    <a:pt x="3954" y="15812"/>
                  </a:lnTo>
                  <a:lnTo>
                    <a:pt x="35577" y="15812"/>
                  </a:lnTo>
                  <a:lnTo>
                    <a:pt x="35577" y="19765"/>
                  </a:lnTo>
                  <a:lnTo>
                    <a:pt x="35577" y="23717"/>
                  </a:lnTo>
                  <a:lnTo>
                    <a:pt x="39530" y="23717"/>
                  </a:lnTo>
                  <a:lnTo>
                    <a:pt x="39530" y="15812"/>
                  </a:lnTo>
                  <a:lnTo>
                    <a:pt x="39530" y="11859"/>
                  </a:lnTo>
                  <a:lnTo>
                    <a:pt x="35577" y="11859"/>
                  </a:lnTo>
                  <a:lnTo>
                    <a:pt x="35577" y="7906"/>
                  </a:lnTo>
                  <a:lnTo>
                    <a:pt x="31624" y="7906"/>
                  </a:lnTo>
                  <a:lnTo>
                    <a:pt x="31624" y="3953"/>
                  </a:lnTo>
                  <a:lnTo>
                    <a:pt x="31624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76"/>
            <p:cNvSpPr/>
            <p:nvPr/>
          </p:nvSpPr>
          <p:spPr>
            <a:xfrm>
              <a:off x="6587001" y="2411218"/>
              <a:ext cx="204238" cy="102132"/>
            </a:xfrm>
            <a:custGeom>
              <a:rect b="b" l="l" r="r" t="t"/>
              <a:pathLst>
                <a:path extrusionOk="0" h="3954" w="7907">
                  <a:moveTo>
                    <a:pt x="1" y="1"/>
                  </a:moveTo>
                  <a:lnTo>
                    <a:pt x="1" y="3954"/>
                  </a:lnTo>
                  <a:lnTo>
                    <a:pt x="7907" y="3954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p76"/>
            <p:cNvSpPr/>
            <p:nvPr/>
          </p:nvSpPr>
          <p:spPr>
            <a:xfrm>
              <a:off x="6178621" y="2207015"/>
              <a:ext cx="1021060" cy="612688"/>
            </a:xfrm>
            <a:custGeom>
              <a:rect b="b" l="l" r="r" t="t"/>
              <a:pathLst>
                <a:path extrusionOk="0" h="23720" w="39530">
                  <a:moveTo>
                    <a:pt x="23719" y="7907"/>
                  </a:moveTo>
                  <a:lnTo>
                    <a:pt x="23719" y="11860"/>
                  </a:lnTo>
                  <a:lnTo>
                    <a:pt x="15812" y="11860"/>
                  </a:lnTo>
                  <a:lnTo>
                    <a:pt x="15812" y="7907"/>
                  </a:lnTo>
                  <a:close/>
                  <a:moveTo>
                    <a:pt x="1" y="1"/>
                  </a:moveTo>
                  <a:lnTo>
                    <a:pt x="1" y="3954"/>
                  </a:lnTo>
                  <a:lnTo>
                    <a:pt x="3954" y="3954"/>
                  </a:lnTo>
                  <a:lnTo>
                    <a:pt x="3954" y="15813"/>
                  </a:lnTo>
                  <a:lnTo>
                    <a:pt x="15812" y="15813"/>
                  </a:lnTo>
                  <a:lnTo>
                    <a:pt x="15812" y="23719"/>
                  </a:lnTo>
                  <a:lnTo>
                    <a:pt x="23719" y="23719"/>
                  </a:lnTo>
                  <a:lnTo>
                    <a:pt x="23719" y="15813"/>
                  </a:lnTo>
                  <a:lnTo>
                    <a:pt x="35577" y="15813"/>
                  </a:lnTo>
                  <a:lnTo>
                    <a:pt x="35577" y="3954"/>
                  </a:lnTo>
                  <a:lnTo>
                    <a:pt x="39530" y="3954"/>
                  </a:lnTo>
                  <a:lnTo>
                    <a:pt x="39530" y="1"/>
                  </a:lnTo>
                  <a:lnTo>
                    <a:pt x="31624" y="1"/>
                  </a:lnTo>
                  <a:lnTo>
                    <a:pt x="31624" y="3954"/>
                  </a:lnTo>
                  <a:lnTo>
                    <a:pt x="23719" y="3954"/>
                  </a:lnTo>
                  <a:lnTo>
                    <a:pt x="23719" y="1"/>
                  </a:lnTo>
                  <a:lnTo>
                    <a:pt x="15812" y="1"/>
                  </a:lnTo>
                  <a:lnTo>
                    <a:pt x="15812" y="3954"/>
                  </a:lnTo>
                  <a:lnTo>
                    <a:pt x="7907" y="3954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76"/>
            <p:cNvSpPr/>
            <p:nvPr/>
          </p:nvSpPr>
          <p:spPr>
            <a:xfrm>
              <a:off x="6280722" y="2921749"/>
              <a:ext cx="102106" cy="714742"/>
            </a:xfrm>
            <a:custGeom>
              <a:rect b="b" l="l" r="r" t="t"/>
              <a:pathLst>
                <a:path extrusionOk="0" h="27671" w="3953">
                  <a:moveTo>
                    <a:pt x="1" y="0"/>
                  </a:moveTo>
                  <a:lnTo>
                    <a:pt x="1" y="27670"/>
                  </a:lnTo>
                  <a:lnTo>
                    <a:pt x="3953" y="27670"/>
                  </a:lnTo>
                  <a:lnTo>
                    <a:pt x="3953" y="19764"/>
                  </a:lnTo>
                  <a:lnTo>
                    <a:pt x="3953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p76"/>
            <p:cNvSpPr/>
            <p:nvPr/>
          </p:nvSpPr>
          <p:spPr>
            <a:xfrm>
              <a:off x="6280722" y="2717547"/>
              <a:ext cx="816848" cy="714716"/>
            </a:xfrm>
            <a:custGeom>
              <a:rect b="b" l="l" r="r" t="t"/>
              <a:pathLst>
                <a:path extrusionOk="0" h="27670" w="31624">
                  <a:moveTo>
                    <a:pt x="19766" y="11858"/>
                  </a:moveTo>
                  <a:lnTo>
                    <a:pt x="19766" y="19764"/>
                  </a:lnTo>
                  <a:lnTo>
                    <a:pt x="11859" y="19764"/>
                  </a:lnTo>
                  <a:lnTo>
                    <a:pt x="11859" y="11858"/>
                  </a:lnTo>
                  <a:close/>
                  <a:moveTo>
                    <a:pt x="1" y="0"/>
                  </a:moveTo>
                  <a:lnTo>
                    <a:pt x="1" y="7906"/>
                  </a:lnTo>
                  <a:lnTo>
                    <a:pt x="3954" y="7906"/>
                  </a:lnTo>
                  <a:lnTo>
                    <a:pt x="3954" y="27670"/>
                  </a:lnTo>
                  <a:lnTo>
                    <a:pt x="27671" y="27670"/>
                  </a:lnTo>
                  <a:lnTo>
                    <a:pt x="27671" y="7906"/>
                  </a:lnTo>
                  <a:lnTo>
                    <a:pt x="31624" y="7906"/>
                  </a:lnTo>
                  <a:lnTo>
                    <a:pt x="31624" y="0"/>
                  </a:lnTo>
                  <a:lnTo>
                    <a:pt x="19766" y="0"/>
                  </a:lnTo>
                  <a:lnTo>
                    <a:pt x="19766" y="3953"/>
                  </a:lnTo>
                  <a:lnTo>
                    <a:pt x="11859" y="3953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p76"/>
            <p:cNvSpPr/>
            <p:nvPr/>
          </p:nvSpPr>
          <p:spPr>
            <a:xfrm>
              <a:off x="6995406" y="2921749"/>
              <a:ext cx="102132" cy="714742"/>
            </a:xfrm>
            <a:custGeom>
              <a:rect b="b" l="l" r="r" t="t"/>
              <a:pathLst>
                <a:path extrusionOk="0" h="27671" w="3954">
                  <a:moveTo>
                    <a:pt x="1" y="0"/>
                  </a:moveTo>
                  <a:lnTo>
                    <a:pt x="1" y="19764"/>
                  </a:lnTo>
                  <a:lnTo>
                    <a:pt x="1" y="27670"/>
                  </a:lnTo>
                  <a:lnTo>
                    <a:pt x="3954" y="27670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76"/>
            <p:cNvSpPr/>
            <p:nvPr/>
          </p:nvSpPr>
          <p:spPr>
            <a:xfrm>
              <a:off x="6382798" y="3432229"/>
              <a:ext cx="612662" cy="612662"/>
            </a:xfrm>
            <a:custGeom>
              <a:rect b="b" l="l" r="r" t="t"/>
              <a:pathLst>
                <a:path extrusionOk="0" h="23719" w="23719">
                  <a:moveTo>
                    <a:pt x="1" y="0"/>
                  </a:moveTo>
                  <a:lnTo>
                    <a:pt x="1" y="7906"/>
                  </a:lnTo>
                  <a:lnTo>
                    <a:pt x="1" y="23718"/>
                  </a:lnTo>
                  <a:lnTo>
                    <a:pt x="7907" y="23718"/>
                  </a:lnTo>
                  <a:lnTo>
                    <a:pt x="7907" y="3953"/>
                  </a:lnTo>
                  <a:lnTo>
                    <a:pt x="15813" y="3953"/>
                  </a:lnTo>
                  <a:lnTo>
                    <a:pt x="15813" y="23718"/>
                  </a:lnTo>
                  <a:lnTo>
                    <a:pt x="23719" y="23718"/>
                  </a:lnTo>
                  <a:lnTo>
                    <a:pt x="23719" y="7906"/>
                  </a:lnTo>
                  <a:lnTo>
                    <a:pt x="23719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76"/>
            <p:cNvSpPr/>
            <p:nvPr/>
          </p:nvSpPr>
          <p:spPr>
            <a:xfrm>
              <a:off x="6280722" y="4044836"/>
              <a:ext cx="306318" cy="204186"/>
            </a:xfrm>
            <a:custGeom>
              <a:rect b="b" l="l" r="r" t="t"/>
              <a:pathLst>
                <a:path extrusionOk="0" h="7905" w="11859">
                  <a:moveTo>
                    <a:pt x="3953" y="0"/>
                  </a:moveTo>
                  <a:lnTo>
                    <a:pt x="3953" y="3952"/>
                  </a:lnTo>
                  <a:lnTo>
                    <a:pt x="1" y="3952"/>
                  </a:lnTo>
                  <a:lnTo>
                    <a:pt x="1" y="7905"/>
                  </a:lnTo>
                  <a:lnTo>
                    <a:pt x="11859" y="7905"/>
                  </a:lnTo>
                  <a:lnTo>
                    <a:pt x="11859" y="3952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76"/>
            <p:cNvSpPr/>
            <p:nvPr/>
          </p:nvSpPr>
          <p:spPr>
            <a:xfrm>
              <a:off x="6791203" y="4044836"/>
              <a:ext cx="306344" cy="204186"/>
            </a:xfrm>
            <a:custGeom>
              <a:rect b="b" l="l" r="r" t="t"/>
              <a:pathLst>
                <a:path extrusionOk="0" h="7905" w="11860">
                  <a:moveTo>
                    <a:pt x="1" y="0"/>
                  </a:moveTo>
                  <a:lnTo>
                    <a:pt x="1" y="3952"/>
                  </a:lnTo>
                  <a:lnTo>
                    <a:pt x="1" y="7905"/>
                  </a:lnTo>
                  <a:lnTo>
                    <a:pt x="11860" y="7905"/>
                  </a:lnTo>
                  <a:lnTo>
                    <a:pt x="11860" y="3952"/>
                  </a:lnTo>
                  <a:lnTo>
                    <a:pt x="7907" y="3952"/>
                  </a:lnTo>
                  <a:lnTo>
                    <a:pt x="7907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76"/>
            <p:cNvSpPr/>
            <p:nvPr/>
          </p:nvSpPr>
          <p:spPr>
            <a:xfrm>
              <a:off x="6587001" y="3023850"/>
              <a:ext cx="204238" cy="204186"/>
            </a:xfrm>
            <a:custGeom>
              <a:rect b="b" l="l" r="r" t="t"/>
              <a:pathLst>
                <a:path extrusionOk="0" h="7905" w="7907">
                  <a:moveTo>
                    <a:pt x="1" y="0"/>
                  </a:moveTo>
                  <a:lnTo>
                    <a:pt x="1" y="7905"/>
                  </a:lnTo>
                  <a:lnTo>
                    <a:pt x="7907" y="7905"/>
                  </a:lnTo>
                  <a:lnTo>
                    <a:pt x="7907" y="0"/>
                  </a:lnTo>
                  <a:close/>
                </a:path>
              </a:pathLst>
            </a:custGeom>
            <a:solidFill>
              <a:srgbClr val="C9741B"/>
            </a:solidFill>
            <a:ln cap="flat" cmpd="sng" w="9525">
              <a:solidFill>
                <a:srgbClr val="C97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51" name="Google Shape;4451;p7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THREE-DIMENSIONAL GEOMETRIES</a:t>
            </a:r>
            <a:endParaRPr/>
          </a:p>
        </p:txBody>
      </p:sp>
      <p:grpSp>
        <p:nvGrpSpPr>
          <p:cNvPr id="4452" name="Google Shape;4452;p76"/>
          <p:cNvGrpSpPr/>
          <p:nvPr/>
        </p:nvGrpSpPr>
        <p:grpSpPr>
          <a:xfrm rot="-5400000">
            <a:off x="1317033" y="535371"/>
            <a:ext cx="242781" cy="161857"/>
            <a:chOff x="2500050" y="3730175"/>
            <a:chExt cx="2619000" cy="1746025"/>
          </a:xfrm>
        </p:grpSpPr>
        <p:sp>
          <p:nvSpPr>
            <p:cNvPr id="4453" name="Google Shape;4453;p76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76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76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76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57" name="Google Shape;4457;p76"/>
          <p:cNvGrpSpPr/>
          <p:nvPr/>
        </p:nvGrpSpPr>
        <p:grpSpPr>
          <a:xfrm rot="5400000">
            <a:off x="7584171" y="535371"/>
            <a:ext cx="242781" cy="161857"/>
            <a:chOff x="2500050" y="3730175"/>
            <a:chExt cx="2619000" cy="1746025"/>
          </a:xfrm>
        </p:grpSpPr>
        <p:sp>
          <p:nvSpPr>
            <p:cNvPr id="4458" name="Google Shape;4458;p76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76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76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76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2" name="Google Shape;4462;p76"/>
          <p:cNvSpPr txBox="1"/>
          <p:nvPr>
            <p:ph idx="2" type="body"/>
          </p:nvPr>
        </p:nvSpPr>
        <p:spPr>
          <a:xfrm>
            <a:off x="5673300" y="1985725"/>
            <a:ext cx="3073200" cy="19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THREE.PolyhedronGeometry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THREE.IcosahedronGeometry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THREE.TetrahedronGeometry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THREE.OctahedronGeometry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/>
              <a:t>THREE.DodecahedronGeometry</a:t>
            </a:r>
            <a:endParaRPr/>
          </a:p>
        </p:txBody>
      </p:sp>
      <p:sp>
        <p:nvSpPr>
          <p:cNvPr id="4463" name="Google Shape;4463;p76"/>
          <p:cNvSpPr txBox="1"/>
          <p:nvPr>
            <p:ph idx="2" type="body"/>
          </p:nvPr>
        </p:nvSpPr>
        <p:spPr>
          <a:xfrm>
            <a:off x="2942700" y="1985725"/>
            <a:ext cx="2730600" cy="19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THREE.BoxGeometry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THREE.SphereGeometry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THREE.CylinderGeometry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THREE.TorusGeometry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/>
              <a:t>THREE.TorusKnotGeometry</a:t>
            </a:r>
            <a:endParaRPr/>
          </a:p>
        </p:txBody>
      </p:sp>
      <p:sp>
        <p:nvSpPr>
          <p:cNvPr id="4464" name="Google Shape;4464;p76"/>
          <p:cNvSpPr txBox="1"/>
          <p:nvPr>
            <p:ph idx="1" type="subTitle"/>
          </p:nvPr>
        </p:nvSpPr>
        <p:spPr>
          <a:xfrm>
            <a:off x="2942700" y="1054825"/>
            <a:ext cx="6067800" cy="84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chemeClr val="lt1"/>
                </a:solidFill>
              </a:rPr>
              <a:t>Pada Geometry, bentuk 3 dimensi dapat didefinisikan sebagai sebuah objek yang memiliki 3 dimensi - Panjang, Lebar, Tinggi</a:t>
            </a:r>
            <a:r>
              <a:rPr b="0" lang="en" sz="1200">
                <a:solidFill>
                  <a:schemeClr val="lt1"/>
                </a:solidFill>
              </a:rPr>
              <a:t>. </a:t>
            </a:r>
            <a:endParaRPr b="0"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chemeClr val="lt1"/>
                </a:solidFill>
              </a:rPr>
              <a:t>Geometri yang termasuk di dalam tiga dimensi adalah sebagai berikut :</a:t>
            </a:r>
            <a:endParaRPr b="0" sz="12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8" name="Shape 4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9" name="Google Shape;4469;p77"/>
          <p:cNvSpPr txBox="1"/>
          <p:nvPr>
            <p:ph idx="1" type="body"/>
          </p:nvPr>
        </p:nvSpPr>
        <p:spPr>
          <a:xfrm>
            <a:off x="748775" y="1694875"/>
            <a:ext cx="3561300" cy="24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BoxGeometry adalah sebuah kelas geometry untuk membuat sebuah kubus dengan tinggi, lebar, dan kedalaman yang telah ditentukan.</a:t>
            </a:r>
            <a:endParaRPr sz="18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4470" name="Google Shape;4470;p77"/>
          <p:cNvSpPr txBox="1"/>
          <p:nvPr>
            <p:ph type="title"/>
          </p:nvPr>
        </p:nvSpPr>
        <p:spPr>
          <a:xfrm>
            <a:off x="1105025" y="483350"/>
            <a:ext cx="3561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THREE.BoxGeometry</a:t>
            </a:r>
            <a:endParaRPr/>
          </a:p>
        </p:txBody>
      </p:sp>
      <p:grpSp>
        <p:nvGrpSpPr>
          <p:cNvPr id="4471" name="Google Shape;4471;p77"/>
          <p:cNvGrpSpPr/>
          <p:nvPr/>
        </p:nvGrpSpPr>
        <p:grpSpPr>
          <a:xfrm>
            <a:off x="789699" y="661489"/>
            <a:ext cx="315334" cy="316904"/>
            <a:chOff x="753950" y="238125"/>
            <a:chExt cx="6111125" cy="5238075"/>
          </a:xfrm>
        </p:grpSpPr>
        <p:sp>
          <p:nvSpPr>
            <p:cNvPr id="4472" name="Google Shape;4472;p77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77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77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77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77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77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77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77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77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77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p77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77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77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p77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77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77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p77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77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p77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1" name="Google Shape;4491;p77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p77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77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p77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77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77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77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p77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499" name="Google Shape;449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5050" y="1434544"/>
            <a:ext cx="4057650" cy="2573559"/>
          </a:xfrm>
          <a:prstGeom prst="rect">
            <a:avLst/>
          </a:prstGeom>
          <a:noFill/>
          <a:ln>
            <a:noFill/>
          </a:ln>
        </p:spPr>
      </p:pic>
      <p:sp>
        <p:nvSpPr>
          <p:cNvPr id="4500" name="Google Shape;4500;p77"/>
          <p:cNvSpPr/>
          <p:nvPr/>
        </p:nvSpPr>
        <p:spPr>
          <a:xfrm>
            <a:off x="4875125" y="1434469"/>
            <a:ext cx="4057500" cy="2573700"/>
          </a:xfrm>
          <a:prstGeom prst="rect">
            <a:avLst/>
          </a:prstGeom>
          <a:noFill/>
          <a:ln cap="flat" cmpd="sng" w="28575">
            <a:solidFill>
              <a:srgbClr val="C974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01" name="Google Shape;4501;p77"/>
          <p:cNvGrpSpPr/>
          <p:nvPr/>
        </p:nvGrpSpPr>
        <p:grpSpPr>
          <a:xfrm>
            <a:off x="242320" y="4463198"/>
            <a:ext cx="481089" cy="481066"/>
            <a:chOff x="2927450" y="4122975"/>
            <a:chExt cx="531825" cy="531800"/>
          </a:xfrm>
        </p:grpSpPr>
        <p:sp>
          <p:nvSpPr>
            <p:cNvPr id="4502" name="Google Shape;4502;p77"/>
            <p:cNvSpPr/>
            <p:nvPr/>
          </p:nvSpPr>
          <p:spPr>
            <a:xfrm>
              <a:off x="2927450" y="4122975"/>
              <a:ext cx="531825" cy="531800"/>
            </a:xfrm>
            <a:custGeom>
              <a:rect b="b" l="l" r="r" t="t"/>
              <a:pathLst>
                <a:path extrusionOk="0" h="21272" w="21273">
                  <a:moveTo>
                    <a:pt x="4162" y="0"/>
                  </a:moveTo>
                  <a:lnTo>
                    <a:pt x="4162" y="3237"/>
                  </a:lnTo>
                  <a:lnTo>
                    <a:pt x="0" y="3237"/>
                  </a:lnTo>
                  <a:lnTo>
                    <a:pt x="0" y="4623"/>
                  </a:lnTo>
                  <a:lnTo>
                    <a:pt x="0" y="8786"/>
                  </a:lnTo>
                  <a:lnTo>
                    <a:pt x="1387" y="8786"/>
                  </a:lnTo>
                  <a:lnTo>
                    <a:pt x="1387" y="10174"/>
                  </a:lnTo>
                  <a:lnTo>
                    <a:pt x="2775" y="10174"/>
                  </a:lnTo>
                  <a:lnTo>
                    <a:pt x="2775" y="11560"/>
                  </a:lnTo>
                  <a:lnTo>
                    <a:pt x="4162" y="11560"/>
                  </a:lnTo>
                  <a:lnTo>
                    <a:pt x="4162" y="12948"/>
                  </a:lnTo>
                  <a:lnTo>
                    <a:pt x="5549" y="12948"/>
                  </a:lnTo>
                  <a:lnTo>
                    <a:pt x="5549" y="14336"/>
                  </a:lnTo>
                  <a:lnTo>
                    <a:pt x="6937" y="14336"/>
                  </a:lnTo>
                  <a:lnTo>
                    <a:pt x="6937" y="15722"/>
                  </a:lnTo>
                  <a:lnTo>
                    <a:pt x="8323" y="15722"/>
                  </a:lnTo>
                  <a:lnTo>
                    <a:pt x="8323" y="17110"/>
                  </a:lnTo>
                  <a:lnTo>
                    <a:pt x="5549" y="17110"/>
                  </a:lnTo>
                  <a:lnTo>
                    <a:pt x="5549" y="18497"/>
                  </a:lnTo>
                  <a:lnTo>
                    <a:pt x="4162" y="18497"/>
                  </a:lnTo>
                  <a:lnTo>
                    <a:pt x="4162" y="19885"/>
                  </a:lnTo>
                  <a:lnTo>
                    <a:pt x="4162" y="21271"/>
                  </a:lnTo>
                  <a:lnTo>
                    <a:pt x="17110" y="21271"/>
                  </a:lnTo>
                  <a:lnTo>
                    <a:pt x="17110" y="18497"/>
                  </a:lnTo>
                  <a:lnTo>
                    <a:pt x="15722" y="18497"/>
                  </a:lnTo>
                  <a:lnTo>
                    <a:pt x="15722" y="17110"/>
                  </a:lnTo>
                  <a:lnTo>
                    <a:pt x="12948" y="17110"/>
                  </a:lnTo>
                  <a:lnTo>
                    <a:pt x="12948" y="15722"/>
                  </a:lnTo>
                  <a:lnTo>
                    <a:pt x="14336" y="15722"/>
                  </a:lnTo>
                  <a:lnTo>
                    <a:pt x="14336" y="14336"/>
                  </a:lnTo>
                  <a:lnTo>
                    <a:pt x="15722" y="14336"/>
                  </a:lnTo>
                  <a:lnTo>
                    <a:pt x="15722" y="12948"/>
                  </a:lnTo>
                  <a:lnTo>
                    <a:pt x="17110" y="12948"/>
                  </a:lnTo>
                  <a:lnTo>
                    <a:pt x="17110" y="11560"/>
                  </a:lnTo>
                  <a:lnTo>
                    <a:pt x="18498" y="11560"/>
                  </a:lnTo>
                  <a:lnTo>
                    <a:pt x="18498" y="10174"/>
                  </a:lnTo>
                  <a:lnTo>
                    <a:pt x="19885" y="10174"/>
                  </a:lnTo>
                  <a:lnTo>
                    <a:pt x="19885" y="8786"/>
                  </a:lnTo>
                  <a:lnTo>
                    <a:pt x="21273" y="8786"/>
                  </a:lnTo>
                  <a:lnTo>
                    <a:pt x="21273" y="4623"/>
                  </a:lnTo>
                  <a:lnTo>
                    <a:pt x="21273" y="3237"/>
                  </a:lnTo>
                  <a:lnTo>
                    <a:pt x="17110" y="3237"/>
                  </a:lnTo>
                  <a:lnTo>
                    <a:pt x="1711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77"/>
            <p:cNvSpPr/>
            <p:nvPr/>
          </p:nvSpPr>
          <p:spPr>
            <a:xfrm>
              <a:off x="3031500" y="4122975"/>
              <a:ext cx="323725" cy="150300"/>
            </a:xfrm>
            <a:custGeom>
              <a:rect b="b" l="l" r="r" t="t"/>
              <a:pathLst>
                <a:path extrusionOk="0" h="6012" w="12949">
                  <a:moveTo>
                    <a:pt x="0" y="0"/>
                  </a:moveTo>
                  <a:lnTo>
                    <a:pt x="0" y="4623"/>
                  </a:lnTo>
                  <a:lnTo>
                    <a:pt x="1387" y="4623"/>
                  </a:lnTo>
                  <a:lnTo>
                    <a:pt x="1387" y="6011"/>
                  </a:lnTo>
                  <a:lnTo>
                    <a:pt x="2775" y="6011"/>
                  </a:lnTo>
                  <a:lnTo>
                    <a:pt x="2775" y="2775"/>
                  </a:lnTo>
                  <a:lnTo>
                    <a:pt x="12948" y="2775"/>
                  </a:lnTo>
                  <a:lnTo>
                    <a:pt x="12948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77"/>
            <p:cNvSpPr/>
            <p:nvPr/>
          </p:nvSpPr>
          <p:spPr>
            <a:xfrm>
              <a:off x="3031475" y="4307950"/>
              <a:ext cx="69400" cy="34675"/>
            </a:xfrm>
            <a:custGeom>
              <a:rect b="b" l="l" r="r" t="t"/>
              <a:pathLst>
                <a:path extrusionOk="0" h="1387" w="2776">
                  <a:moveTo>
                    <a:pt x="0" y="0"/>
                  </a:moveTo>
                  <a:lnTo>
                    <a:pt x="0" y="1387"/>
                  </a:lnTo>
                  <a:lnTo>
                    <a:pt x="2776" y="1387"/>
                  </a:lnTo>
                  <a:lnTo>
                    <a:pt x="2776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77"/>
            <p:cNvSpPr/>
            <p:nvPr/>
          </p:nvSpPr>
          <p:spPr>
            <a:xfrm>
              <a:off x="3066150" y="4446650"/>
              <a:ext cx="34725" cy="34725"/>
            </a:xfrm>
            <a:custGeom>
              <a:rect b="b" l="l" r="r" t="t"/>
              <a:pathLst>
                <a:path extrusionOk="0" h="1389" w="1389">
                  <a:moveTo>
                    <a:pt x="1" y="1"/>
                  </a:moveTo>
                  <a:lnTo>
                    <a:pt x="1" y="1389"/>
                  </a:lnTo>
                  <a:lnTo>
                    <a:pt x="1389" y="1389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77"/>
            <p:cNvSpPr/>
            <p:nvPr/>
          </p:nvSpPr>
          <p:spPr>
            <a:xfrm>
              <a:off x="3066150" y="4481350"/>
              <a:ext cx="104100" cy="104050"/>
            </a:xfrm>
            <a:custGeom>
              <a:rect b="b" l="l" r="r" t="t"/>
              <a:pathLst>
                <a:path extrusionOk="0" h="4162" w="4164">
                  <a:moveTo>
                    <a:pt x="1389" y="1"/>
                  </a:moveTo>
                  <a:lnTo>
                    <a:pt x="1389" y="1387"/>
                  </a:lnTo>
                  <a:lnTo>
                    <a:pt x="2775" y="1387"/>
                  </a:lnTo>
                  <a:lnTo>
                    <a:pt x="2775" y="2775"/>
                  </a:lnTo>
                  <a:lnTo>
                    <a:pt x="1" y="2775"/>
                  </a:lnTo>
                  <a:lnTo>
                    <a:pt x="1" y="4162"/>
                  </a:lnTo>
                  <a:lnTo>
                    <a:pt x="4163" y="4162"/>
                  </a:lnTo>
                  <a:lnTo>
                    <a:pt x="4163" y="1387"/>
                  </a:lnTo>
                  <a:lnTo>
                    <a:pt x="4163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77"/>
            <p:cNvSpPr/>
            <p:nvPr/>
          </p:nvSpPr>
          <p:spPr>
            <a:xfrm>
              <a:off x="2962100" y="4342600"/>
              <a:ext cx="34725" cy="34725"/>
            </a:xfrm>
            <a:custGeom>
              <a:rect b="b" l="l" r="r" t="t"/>
              <a:pathLst>
                <a:path extrusionOk="0" h="1389" w="1389">
                  <a:moveTo>
                    <a:pt x="1" y="1"/>
                  </a:moveTo>
                  <a:lnTo>
                    <a:pt x="1" y="1389"/>
                  </a:lnTo>
                  <a:lnTo>
                    <a:pt x="1389" y="1389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77"/>
            <p:cNvSpPr/>
            <p:nvPr/>
          </p:nvSpPr>
          <p:spPr>
            <a:xfrm>
              <a:off x="2996800" y="4377300"/>
              <a:ext cx="69375" cy="69375"/>
            </a:xfrm>
            <a:custGeom>
              <a:rect b="b" l="l" r="r" t="t"/>
              <a:pathLst>
                <a:path extrusionOk="0" h="2775" w="2775">
                  <a:moveTo>
                    <a:pt x="1" y="1"/>
                  </a:moveTo>
                  <a:lnTo>
                    <a:pt x="1" y="1387"/>
                  </a:lnTo>
                  <a:lnTo>
                    <a:pt x="1388" y="1387"/>
                  </a:lnTo>
                  <a:lnTo>
                    <a:pt x="1388" y="2775"/>
                  </a:lnTo>
                  <a:lnTo>
                    <a:pt x="2775" y="2775"/>
                  </a:lnTo>
                  <a:lnTo>
                    <a:pt x="2775" y="1387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77"/>
            <p:cNvSpPr/>
            <p:nvPr/>
          </p:nvSpPr>
          <p:spPr>
            <a:xfrm>
              <a:off x="2996800" y="4273250"/>
              <a:ext cx="69375" cy="69375"/>
            </a:xfrm>
            <a:custGeom>
              <a:rect b="b" l="l" r="r" t="t"/>
              <a:pathLst>
                <a:path extrusionOk="0" h="2775" w="2775">
                  <a:moveTo>
                    <a:pt x="1" y="0"/>
                  </a:moveTo>
                  <a:lnTo>
                    <a:pt x="1" y="1388"/>
                  </a:lnTo>
                  <a:lnTo>
                    <a:pt x="1388" y="1388"/>
                  </a:lnTo>
                  <a:lnTo>
                    <a:pt x="1388" y="2775"/>
                  </a:lnTo>
                  <a:lnTo>
                    <a:pt x="2775" y="2775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77"/>
            <p:cNvSpPr/>
            <p:nvPr/>
          </p:nvSpPr>
          <p:spPr>
            <a:xfrm>
              <a:off x="3031500" y="4585375"/>
              <a:ext cx="323725" cy="69400"/>
            </a:xfrm>
            <a:custGeom>
              <a:rect b="b" l="l" r="r" t="t"/>
              <a:pathLst>
                <a:path extrusionOk="0" h="2776" w="12949">
                  <a:moveTo>
                    <a:pt x="0" y="1"/>
                  </a:moveTo>
                  <a:lnTo>
                    <a:pt x="0" y="1389"/>
                  </a:lnTo>
                  <a:lnTo>
                    <a:pt x="0" y="2775"/>
                  </a:lnTo>
                  <a:lnTo>
                    <a:pt x="12948" y="2775"/>
                  </a:lnTo>
                  <a:lnTo>
                    <a:pt x="12948" y="1"/>
                  </a:lnTo>
                  <a:lnTo>
                    <a:pt x="11560" y="1"/>
                  </a:lnTo>
                  <a:lnTo>
                    <a:pt x="1156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77"/>
            <p:cNvSpPr/>
            <p:nvPr/>
          </p:nvSpPr>
          <p:spPr>
            <a:xfrm>
              <a:off x="3285825" y="4446650"/>
              <a:ext cx="34700" cy="34725"/>
            </a:xfrm>
            <a:custGeom>
              <a:rect b="b" l="l" r="r" t="t"/>
              <a:pathLst>
                <a:path extrusionOk="0" h="1389" w="1388">
                  <a:moveTo>
                    <a:pt x="1" y="1"/>
                  </a:moveTo>
                  <a:lnTo>
                    <a:pt x="1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77"/>
            <p:cNvSpPr/>
            <p:nvPr/>
          </p:nvSpPr>
          <p:spPr>
            <a:xfrm>
              <a:off x="3216475" y="4481350"/>
              <a:ext cx="104050" cy="104050"/>
            </a:xfrm>
            <a:custGeom>
              <a:rect b="b" l="l" r="r" t="t"/>
              <a:pathLst>
                <a:path extrusionOk="0" h="4162" w="4162">
                  <a:moveTo>
                    <a:pt x="0" y="1"/>
                  </a:moveTo>
                  <a:lnTo>
                    <a:pt x="0" y="1387"/>
                  </a:lnTo>
                  <a:lnTo>
                    <a:pt x="0" y="4162"/>
                  </a:lnTo>
                  <a:lnTo>
                    <a:pt x="4161" y="4162"/>
                  </a:lnTo>
                  <a:lnTo>
                    <a:pt x="4161" y="2775"/>
                  </a:lnTo>
                  <a:lnTo>
                    <a:pt x="1387" y="2775"/>
                  </a:lnTo>
                  <a:lnTo>
                    <a:pt x="1387" y="1387"/>
                  </a:lnTo>
                  <a:lnTo>
                    <a:pt x="2775" y="1387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77"/>
            <p:cNvSpPr/>
            <p:nvPr/>
          </p:nvSpPr>
          <p:spPr>
            <a:xfrm>
              <a:off x="3389900" y="4342600"/>
              <a:ext cx="34675" cy="34725"/>
            </a:xfrm>
            <a:custGeom>
              <a:rect b="b" l="l" r="r" t="t"/>
              <a:pathLst>
                <a:path extrusionOk="0" h="1389" w="1387">
                  <a:moveTo>
                    <a:pt x="0" y="1"/>
                  </a:moveTo>
                  <a:lnTo>
                    <a:pt x="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77"/>
            <p:cNvSpPr/>
            <p:nvPr/>
          </p:nvSpPr>
          <p:spPr>
            <a:xfrm>
              <a:off x="3320500" y="4273250"/>
              <a:ext cx="69425" cy="69375"/>
            </a:xfrm>
            <a:custGeom>
              <a:rect b="b" l="l" r="r" t="t"/>
              <a:pathLst>
                <a:path extrusionOk="0" h="2775" w="2777">
                  <a:moveTo>
                    <a:pt x="0" y="0"/>
                  </a:moveTo>
                  <a:lnTo>
                    <a:pt x="0" y="2775"/>
                  </a:lnTo>
                  <a:lnTo>
                    <a:pt x="1388" y="2775"/>
                  </a:lnTo>
                  <a:lnTo>
                    <a:pt x="1388" y="1388"/>
                  </a:lnTo>
                  <a:lnTo>
                    <a:pt x="2776" y="1388"/>
                  </a:lnTo>
                  <a:lnTo>
                    <a:pt x="2776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77"/>
            <p:cNvSpPr/>
            <p:nvPr/>
          </p:nvSpPr>
          <p:spPr>
            <a:xfrm>
              <a:off x="3320500" y="4377300"/>
              <a:ext cx="69425" cy="69375"/>
            </a:xfrm>
            <a:custGeom>
              <a:rect b="b" l="l" r="r" t="t"/>
              <a:pathLst>
                <a:path extrusionOk="0" h="2775" w="2777">
                  <a:moveTo>
                    <a:pt x="0" y="1"/>
                  </a:moveTo>
                  <a:lnTo>
                    <a:pt x="0" y="1387"/>
                  </a:lnTo>
                  <a:lnTo>
                    <a:pt x="0" y="2775"/>
                  </a:lnTo>
                  <a:lnTo>
                    <a:pt x="1388" y="2775"/>
                  </a:lnTo>
                  <a:lnTo>
                    <a:pt x="1388" y="1387"/>
                  </a:lnTo>
                  <a:lnTo>
                    <a:pt x="2776" y="1387"/>
                  </a:lnTo>
                  <a:lnTo>
                    <a:pt x="2776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77"/>
            <p:cNvSpPr/>
            <p:nvPr/>
          </p:nvSpPr>
          <p:spPr>
            <a:xfrm>
              <a:off x="2927450" y="4122975"/>
              <a:ext cx="531825" cy="219650"/>
            </a:xfrm>
            <a:custGeom>
              <a:rect b="b" l="l" r="r" t="t"/>
              <a:pathLst>
                <a:path extrusionOk="0" h="8786" w="21273">
                  <a:moveTo>
                    <a:pt x="4162" y="0"/>
                  </a:moveTo>
                  <a:lnTo>
                    <a:pt x="4162" y="1387"/>
                  </a:lnTo>
                  <a:lnTo>
                    <a:pt x="4162" y="3237"/>
                  </a:lnTo>
                  <a:lnTo>
                    <a:pt x="0" y="3237"/>
                  </a:lnTo>
                  <a:lnTo>
                    <a:pt x="0" y="4623"/>
                  </a:lnTo>
                  <a:lnTo>
                    <a:pt x="0" y="8786"/>
                  </a:lnTo>
                  <a:lnTo>
                    <a:pt x="1387" y="8786"/>
                  </a:lnTo>
                  <a:lnTo>
                    <a:pt x="1387" y="4623"/>
                  </a:lnTo>
                  <a:lnTo>
                    <a:pt x="5549" y="4623"/>
                  </a:lnTo>
                  <a:lnTo>
                    <a:pt x="5549" y="3237"/>
                  </a:lnTo>
                  <a:lnTo>
                    <a:pt x="5549" y="1387"/>
                  </a:lnTo>
                  <a:lnTo>
                    <a:pt x="15722" y="1387"/>
                  </a:lnTo>
                  <a:lnTo>
                    <a:pt x="15722" y="3237"/>
                  </a:lnTo>
                  <a:lnTo>
                    <a:pt x="15722" y="4623"/>
                  </a:lnTo>
                  <a:lnTo>
                    <a:pt x="19885" y="4623"/>
                  </a:lnTo>
                  <a:lnTo>
                    <a:pt x="19885" y="8786"/>
                  </a:lnTo>
                  <a:lnTo>
                    <a:pt x="21273" y="8786"/>
                  </a:lnTo>
                  <a:lnTo>
                    <a:pt x="21273" y="4623"/>
                  </a:lnTo>
                  <a:lnTo>
                    <a:pt x="21273" y="3237"/>
                  </a:lnTo>
                  <a:lnTo>
                    <a:pt x="17110" y="3237"/>
                  </a:lnTo>
                  <a:lnTo>
                    <a:pt x="17110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17" name="Google Shape;4517;p77"/>
          <p:cNvGrpSpPr/>
          <p:nvPr/>
        </p:nvGrpSpPr>
        <p:grpSpPr>
          <a:xfrm>
            <a:off x="789695" y="4463198"/>
            <a:ext cx="481089" cy="481066"/>
            <a:chOff x="2927450" y="4122975"/>
            <a:chExt cx="531825" cy="531800"/>
          </a:xfrm>
        </p:grpSpPr>
        <p:sp>
          <p:nvSpPr>
            <p:cNvPr id="4518" name="Google Shape;4518;p77"/>
            <p:cNvSpPr/>
            <p:nvPr/>
          </p:nvSpPr>
          <p:spPr>
            <a:xfrm>
              <a:off x="2927450" y="4122975"/>
              <a:ext cx="531825" cy="531800"/>
            </a:xfrm>
            <a:custGeom>
              <a:rect b="b" l="l" r="r" t="t"/>
              <a:pathLst>
                <a:path extrusionOk="0" h="21272" w="21273">
                  <a:moveTo>
                    <a:pt x="4162" y="0"/>
                  </a:moveTo>
                  <a:lnTo>
                    <a:pt x="4162" y="3237"/>
                  </a:lnTo>
                  <a:lnTo>
                    <a:pt x="0" y="3237"/>
                  </a:lnTo>
                  <a:lnTo>
                    <a:pt x="0" y="4623"/>
                  </a:lnTo>
                  <a:lnTo>
                    <a:pt x="0" y="8786"/>
                  </a:lnTo>
                  <a:lnTo>
                    <a:pt x="1387" y="8786"/>
                  </a:lnTo>
                  <a:lnTo>
                    <a:pt x="1387" y="10174"/>
                  </a:lnTo>
                  <a:lnTo>
                    <a:pt x="2775" y="10174"/>
                  </a:lnTo>
                  <a:lnTo>
                    <a:pt x="2775" y="11560"/>
                  </a:lnTo>
                  <a:lnTo>
                    <a:pt x="4162" y="11560"/>
                  </a:lnTo>
                  <a:lnTo>
                    <a:pt x="4162" y="12948"/>
                  </a:lnTo>
                  <a:lnTo>
                    <a:pt x="5549" y="12948"/>
                  </a:lnTo>
                  <a:lnTo>
                    <a:pt x="5549" y="14336"/>
                  </a:lnTo>
                  <a:lnTo>
                    <a:pt x="6937" y="14336"/>
                  </a:lnTo>
                  <a:lnTo>
                    <a:pt x="6937" y="15722"/>
                  </a:lnTo>
                  <a:lnTo>
                    <a:pt x="8323" y="15722"/>
                  </a:lnTo>
                  <a:lnTo>
                    <a:pt x="8323" y="17110"/>
                  </a:lnTo>
                  <a:lnTo>
                    <a:pt x="5549" y="17110"/>
                  </a:lnTo>
                  <a:lnTo>
                    <a:pt x="5549" y="18497"/>
                  </a:lnTo>
                  <a:lnTo>
                    <a:pt x="4162" y="18497"/>
                  </a:lnTo>
                  <a:lnTo>
                    <a:pt x="4162" y="19885"/>
                  </a:lnTo>
                  <a:lnTo>
                    <a:pt x="4162" y="21271"/>
                  </a:lnTo>
                  <a:lnTo>
                    <a:pt x="17110" y="21271"/>
                  </a:lnTo>
                  <a:lnTo>
                    <a:pt x="17110" y="18497"/>
                  </a:lnTo>
                  <a:lnTo>
                    <a:pt x="15722" y="18497"/>
                  </a:lnTo>
                  <a:lnTo>
                    <a:pt x="15722" y="17110"/>
                  </a:lnTo>
                  <a:lnTo>
                    <a:pt x="12948" y="17110"/>
                  </a:lnTo>
                  <a:lnTo>
                    <a:pt x="12948" y="15722"/>
                  </a:lnTo>
                  <a:lnTo>
                    <a:pt x="14336" y="15722"/>
                  </a:lnTo>
                  <a:lnTo>
                    <a:pt x="14336" y="14336"/>
                  </a:lnTo>
                  <a:lnTo>
                    <a:pt x="15722" y="14336"/>
                  </a:lnTo>
                  <a:lnTo>
                    <a:pt x="15722" y="12948"/>
                  </a:lnTo>
                  <a:lnTo>
                    <a:pt x="17110" y="12948"/>
                  </a:lnTo>
                  <a:lnTo>
                    <a:pt x="17110" y="11560"/>
                  </a:lnTo>
                  <a:lnTo>
                    <a:pt x="18498" y="11560"/>
                  </a:lnTo>
                  <a:lnTo>
                    <a:pt x="18498" y="10174"/>
                  </a:lnTo>
                  <a:lnTo>
                    <a:pt x="19885" y="10174"/>
                  </a:lnTo>
                  <a:lnTo>
                    <a:pt x="19885" y="8786"/>
                  </a:lnTo>
                  <a:lnTo>
                    <a:pt x="21273" y="8786"/>
                  </a:lnTo>
                  <a:lnTo>
                    <a:pt x="21273" y="4623"/>
                  </a:lnTo>
                  <a:lnTo>
                    <a:pt x="21273" y="3237"/>
                  </a:lnTo>
                  <a:lnTo>
                    <a:pt x="17110" y="3237"/>
                  </a:lnTo>
                  <a:lnTo>
                    <a:pt x="1711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77"/>
            <p:cNvSpPr/>
            <p:nvPr/>
          </p:nvSpPr>
          <p:spPr>
            <a:xfrm>
              <a:off x="3031500" y="4122975"/>
              <a:ext cx="323725" cy="150300"/>
            </a:xfrm>
            <a:custGeom>
              <a:rect b="b" l="l" r="r" t="t"/>
              <a:pathLst>
                <a:path extrusionOk="0" h="6012" w="12949">
                  <a:moveTo>
                    <a:pt x="0" y="0"/>
                  </a:moveTo>
                  <a:lnTo>
                    <a:pt x="0" y="4623"/>
                  </a:lnTo>
                  <a:lnTo>
                    <a:pt x="1387" y="4623"/>
                  </a:lnTo>
                  <a:lnTo>
                    <a:pt x="1387" y="6011"/>
                  </a:lnTo>
                  <a:lnTo>
                    <a:pt x="2775" y="6011"/>
                  </a:lnTo>
                  <a:lnTo>
                    <a:pt x="2775" y="2775"/>
                  </a:lnTo>
                  <a:lnTo>
                    <a:pt x="12948" y="2775"/>
                  </a:lnTo>
                  <a:lnTo>
                    <a:pt x="12948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77"/>
            <p:cNvSpPr/>
            <p:nvPr/>
          </p:nvSpPr>
          <p:spPr>
            <a:xfrm>
              <a:off x="3031475" y="4307950"/>
              <a:ext cx="69400" cy="34675"/>
            </a:xfrm>
            <a:custGeom>
              <a:rect b="b" l="l" r="r" t="t"/>
              <a:pathLst>
                <a:path extrusionOk="0" h="1387" w="2776">
                  <a:moveTo>
                    <a:pt x="0" y="0"/>
                  </a:moveTo>
                  <a:lnTo>
                    <a:pt x="0" y="1387"/>
                  </a:lnTo>
                  <a:lnTo>
                    <a:pt x="2776" y="1387"/>
                  </a:lnTo>
                  <a:lnTo>
                    <a:pt x="2776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77"/>
            <p:cNvSpPr/>
            <p:nvPr/>
          </p:nvSpPr>
          <p:spPr>
            <a:xfrm>
              <a:off x="3066150" y="4446650"/>
              <a:ext cx="34725" cy="34725"/>
            </a:xfrm>
            <a:custGeom>
              <a:rect b="b" l="l" r="r" t="t"/>
              <a:pathLst>
                <a:path extrusionOk="0" h="1389" w="1389">
                  <a:moveTo>
                    <a:pt x="1" y="1"/>
                  </a:moveTo>
                  <a:lnTo>
                    <a:pt x="1" y="1389"/>
                  </a:lnTo>
                  <a:lnTo>
                    <a:pt x="1389" y="1389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77"/>
            <p:cNvSpPr/>
            <p:nvPr/>
          </p:nvSpPr>
          <p:spPr>
            <a:xfrm>
              <a:off x="3066150" y="4481350"/>
              <a:ext cx="104100" cy="104050"/>
            </a:xfrm>
            <a:custGeom>
              <a:rect b="b" l="l" r="r" t="t"/>
              <a:pathLst>
                <a:path extrusionOk="0" h="4162" w="4164">
                  <a:moveTo>
                    <a:pt x="1389" y="1"/>
                  </a:moveTo>
                  <a:lnTo>
                    <a:pt x="1389" y="1387"/>
                  </a:lnTo>
                  <a:lnTo>
                    <a:pt x="2775" y="1387"/>
                  </a:lnTo>
                  <a:lnTo>
                    <a:pt x="2775" y="2775"/>
                  </a:lnTo>
                  <a:lnTo>
                    <a:pt x="1" y="2775"/>
                  </a:lnTo>
                  <a:lnTo>
                    <a:pt x="1" y="4162"/>
                  </a:lnTo>
                  <a:lnTo>
                    <a:pt x="4163" y="4162"/>
                  </a:lnTo>
                  <a:lnTo>
                    <a:pt x="4163" y="1387"/>
                  </a:lnTo>
                  <a:lnTo>
                    <a:pt x="4163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77"/>
            <p:cNvSpPr/>
            <p:nvPr/>
          </p:nvSpPr>
          <p:spPr>
            <a:xfrm>
              <a:off x="2962100" y="4342600"/>
              <a:ext cx="34725" cy="34725"/>
            </a:xfrm>
            <a:custGeom>
              <a:rect b="b" l="l" r="r" t="t"/>
              <a:pathLst>
                <a:path extrusionOk="0" h="1389" w="1389">
                  <a:moveTo>
                    <a:pt x="1" y="1"/>
                  </a:moveTo>
                  <a:lnTo>
                    <a:pt x="1" y="1389"/>
                  </a:lnTo>
                  <a:lnTo>
                    <a:pt x="1389" y="1389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77"/>
            <p:cNvSpPr/>
            <p:nvPr/>
          </p:nvSpPr>
          <p:spPr>
            <a:xfrm>
              <a:off x="2996800" y="4377300"/>
              <a:ext cx="69375" cy="69375"/>
            </a:xfrm>
            <a:custGeom>
              <a:rect b="b" l="l" r="r" t="t"/>
              <a:pathLst>
                <a:path extrusionOk="0" h="2775" w="2775">
                  <a:moveTo>
                    <a:pt x="1" y="1"/>
                  </a:moveTo>
                  <a:lnTo>
                    <a:pt x="1" y="1387"/>
                  </a:lnTo>
                  <a:lnTo>
                    <a:pt x="1388" y="1387"/>
                  </a:lnTo>
                  <a:lnTo>
                    <a:pt x="1388" y="2775"/>
                  </a:lnTo>
                  <a:lnTo>
                    <a:pt x="2775" y="2775"/>
                  </a:lnTo>
                  <a:lnTo>
                    <a:pt x="2775" y="1387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77"/>
            <p:cNvSpPr/>
            <p:nvPr/>
          </p:nvSpPr>
          <p:spPr>
            <a:xfrm>
              <a:off x="2996800" y="4273250"/>
              <a:ext cx="69375" cy="69375"/>
            </a:xfrm>
            <a:custGeom>
              <a:rect b="b" l="l" r="r" t="t"/>
              <a:pathLst>
                <a:path extrusionOk="0" h="2775" w="2775">
                  <a:moveTo>
                    <a:pt x="1" y="0"/>
                  </a:moveTo>
                  <a:lnTo>
                    <a:pt x="1" y="1388"/>
                  </a:lnTo>
                  <a:lnTo>
                    <a:pt x="1388" y="1388"/>
                  </a:lnTo>
                  <a:lnTo>
                    <a:pt x="1388" y="2775"/>
                  </a:lnTo>
                  <a:lnTo>
                    <a:pt x="2775" y="2775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77"/>
            <p:cNvSpPr/>
            <p:nvPr/>
          </p:nvSpPr>
          <p:spPr>
            <a:xfrm>
              <a:off x="3031500" y="4585375"/>
              <a:ext cx="323725" cy="69400"/>
            </a:xfrm>
            <a:custGeom>
              <a:rect b="b" l="l" r="r" t="t"/>
              <a:pathLst>
                <a:path extrusionOk="0" h="2776" w="12949">
                  <a:moveTo>
                    <a:pt x="0" y="1"/>
                  </a:moveTo>
                  <a:lnTo>
                    <a:pt x="0" y="1389"/>
                  </a:lnTo>
                  <a:lnTo>
                    <a:pt x="0" y="2775"/>
                  </a:lnTo>
                  <a:lnTo>
                    <a:pt x="12948" y="2775"/>
                  </a:lnTo>
                  <a:lnTo>
                    <a:pt x="12948" y="1"/>
                  </a:lnTo>
                  <a:lnTo>
                    <a:pt x="11560" y="1"/>
                  </a:lnTo>
                  <a:lnTo>
                    <a:pt x="1156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77"/>
            <p:cNvSpPr/>
            <p:nvPr/>
          </p:nvSpPr>
          <p:spPr>
            <a:xfrm>
              <a:off x="3285825" y="4446650"/>
              <a:ext cx="34700" cy="34725"/>
            </a:xfrm>
            <a:custGeom>
              <a:rect b="b" l="l" r="r" t="t"/>
              <a:pathLst>
                <a:path extrusionOk="0" h="1389" w="1388">
                  <a:moveTo>
                    <a:pt x="1" y="1"/>
                  </a:moveTo>
                  <a:lnTo>
                    <a:pt x="1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77"/>
            <p:cNvSpPr/>
            <p:nvPr/>
          </p:nvSpPr>
          <p:spPr>
            <a:xfrm>
              <a:off x="3216475" y="4481350"/>
              <a:ext cx="104050" cy="104050"/>
            </a:xfrm>
            <a:custGeom>
              <a:rect b="b" l="l" r="r" t="t"/>
              <a:pathLst>
                <a:path extrusionOk="0" h="4162" w="4162">
                  <a:moveTo>
                    <a:pt x="0" y="1"/>
                  </a:moveTo>
                  <a:lnTo>
                    <a:pt x="0" y="1387"/>
                  </a:lnTo>
                  <a:lnTo>
                    <a:pt x="0" y="4162"/>
                  </a:lnTo>
                  <a:lnTo>
                    <a:pt x="4161" y="4162"/>
                  </a:lnTo>
                  <a:lnTo>
                    <a:pt x="4161" y="2775"/>
                  </a:lnTo>
                  <a:lnTo>
                    <a:pt x="1387" y="2775"/>
                  </a:lnTo>
                  <a:lnTo>
                    <a:pt x="1387" y="1387"/>
                  </a:lnTo>
                  <a:lnTo>
                    <a:pt x="2775" y="1387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77"/>
            <p:cNvSpPr/>
            <p:nvPr/>
          </p:nvSpPr>
          <p:spPr>
            <a:xfrm>
              <a:off x="3389900" y="4342600"/>
              <a:ext cx="34675" cy="34725"/>
            </a:xfrm>
            <a:custGeom>
              <a:rect b="b" l="l" r="r" t="t"/>
              <a:pathLst>
                <a:path extrusionOk="0" h="1389" w="1387">
                  <a:moveTo>
                    <a:pt x="0" y="1"/>
                  </a:moveTo>
                  <a:lnTo>
                    <a:pt x="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77"/>
            <p:cNvSpPr/>
            <p:nvPr/>
          </p:nvSpPr>
          <p:spPr>
            <a:xfrm>
              <a:off x="3320500" y="4273250"/>
              <a:ext cx="69425" cy="69375"/>
            </a:xfrm>
            <a:custGeom>
              <a:rect b="b" l="l" r="r" t="t"/>
              <a:pathLst>
                <a:path extrusionOk="0" h="2775" w="2777">
                  <a:moveTo>
                    <a:pt x="0" y="0"/>
                  </a:moveTo>
                  <a:lnTo>
                    <a:pt x="0" y="2775"/>
                  </a:lnTo>
                  <a:lnTo>
                    <a:pt x="1388" y="2775"/>
                  </a:lnTo>
                  <a:lnTo>
                    <a:pt x="1388" y="1388"/>
                  </a:lnTo>
                  <a:lnTo>
                    <a:pt x="2776" y="1388"/>
                  </a:lnTo>
                  <a:lnTo>
                    <a:pt x="2776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77"/>
            <p:cNvSpPr/>
            <p:nvPr/>
          </p:nvSpPr>
          <p:spPr>
            <a:xfrm>
              <a:off x="3320500" y="4377300"/>
              <a:ext cx="69425" cy="69375"/>
            </a:xfrm>
            <a:custGeom>
              <a:rect b="b" l="l" r="r" t="t"/>
              <a:pathLst>
                <a:path extrusionOk="0" h="2775" w="2777">
                  <a:moveTo>
                    <a:pt x="0" y="1"/>
                  </a:moveTo>
                  <a:lnTo>
                    <a:pt x="0" y="1387"/>
                  </a:lnTo>
                  <a:lnTo>
                    <a:pt x="0" y="2775"/>
                  </a:lnTo>
                  <a:lnTo>
                    <a:pt x="1388" y="2775"/>
                  </a:lnTo>
                  <a:lnTo>
                    <a:pt x="1388" y="1387"/>
                  </a:lnTo>
                  <a:lnTo>
                    <a:pt x="2776" y="1387"/>
                  </a:lnTo>
                  <a:lnTo>
                    <a:pt x="2776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77"/>
            <p:cNvSpPr/>
            <p:nvPr/>
          </p:nvSpPr>
          <p:spPr>
            <a:xfrm>
              <a:off x="2927450" y="4122975"/>
              <a:ext cx="531825" cy="219650"/>
            </a:xfrm>
            <a:custGeom>
              <a:rect b="b" l="l" r="r" t="t"/>
              <a:pathLst>
                <a:path extrusionOk="0" h="8786" w="21273">
                  <a:moveTo>
                    <a:pt x="4162" y="0"/>
                  </a:moveTo>
                  <a:lnTo>
                    <a:pt x="4162" y="1387"/>
                  </a:lnTo>
                  <a:lnTo>
                    <a:pt x="4162" y="3237"/>
                  </a:lnTo>
                  <a:lnTo>
                    <a:pt x="0" y="3237"/>
                  </a:lnTo>
                  <a:lnTo>
                    <a:pt x="0" y="4623"/>
                  </a:lnTo>
                  <a:lnTo>
                    <a:pt x="0" y="8786"/>
                  </a:lnTo>
                  <a:lnTo>
                    <a:pt x="1387" y="8786"/>
                  </a:lnTo>
                  <a:lnTo>
                    <a:pt x="1387" y="4623"/>
                  </a:lnTo>
                  <a:lnTo>
                    <a:pt x="5549" y="4623"/>
                  </a:lnTo>
                  <a:lnTo>
                    <a:pt x="5549" y="3237"/>
                  </a:lnTo>
                  <a:lnTo>
                    <a:pt x="5549" y="1387"/>
                  </a:lnTo>
                  <a:lnTo>
                    <a:pt x="15722" y="1387"/>
                  </a:lnTo>
                  <a:lnTo>
                    <a:pt x="15722" y="3237"/>
                  </a:lnTo>
                  <a:lnTo>
                    <a:pt x="15722" y="4623"/>
                  </a:lnTo>
                  <a:lnTo>
                    <a:pt x="19885" y="4623"/>
                  </a:lnTo>
                  <a:lnTo>
                    <a:pt x="19885" y="8786"/>
                  </a:lnTo>
                  <a:lnTo>
                    <a:pt x="21273" y="8786"/>
                  </a:lnTo>
                  <a:lnTo>
                    <a:pt x="21273" y="4623"/>
                  </a:lnTo>
                  <a:lnTo>
                    <a:pt x="21273" y="3237"/>
                  </a:lnTo>
                  <a:lnTo>
                    <a:pt x="17110" y="3237"/>
                  </a:lnTo>
                  <a:lnTo>
                    <a:pt x="17110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33" name="Google Shape;4533;p77"/>
          <p:cNvGrpSpPr/>
          <p:nvPr/>
        </p:nvGrpSpPr>
        <p:grpSpPr>
          <a:xfrm>
            <a:off x="1337070" y="4463198"/>
            <a:ext cx="481089" cy="481066"/>
            <a:chOff x="2927450" y="4122975"/>
            <a:chExt cx="531825" cy="531800"/>
          </a:xfrm>
        </p:grpSpPr>
        <p:sp>
          <p:nvSpPr>
            <p:cNvPr id="4534" name="Google Shape;4534;p77"/>
            <p:cNvSpPr/>
            <p:nvPr/>
          </p:nvSpPr>
          <p:spPr>
            <a:xfrm>
              <a:off x="2927450" y="4122975"/>
              <a:ext cx="531825" cy="531800"/>
            </a:xfrm>
            <a:custGeom>
              <a:rect b="b" l="l" r="r" t="t"/>
              <a:pathLst>
                <a:path extrusionOk="0" h="21272" w="21273">
                  <a:moveTo>
                    <a:pt x="4162" y="0"/>
                  </a:moveTo>
                  <a:lnTo>
                    <a:pt x="4162" y="3237"/>
                  </a:lnTo>
                  <a:lnTo>
                    <a:pt x="0" y="3237"/>
                  </a:lnTo>
                  <a:lnTo>
                    <a:pt x="0" y="4623"/>
                  </a:lnTo>
                  <a:lnTo>
                    <a:pt x="0" y="8786"/>
                  </a:lnTo>
                  <a:lnTo>
                    <a:pt x="1387" y="8786"/>
                  </a:lnTo>
                  <a:lnTo>
                    <a:pt x="1387" y="10174"/>
                  </a:lnTo>
                  <a:lnTo>
                    <a:pt x="2775" y="10174"/>
                  </a:lnTo>
                  <a:lnTo>
                    <a:pt x="2775" y="11560"/>
                  </a:lnTo>
                  <a:lnTo>
                    <a:pt x="4162" y="11560"/>
                  </a:lnTo>
                  <a:lnTo>
                    <a:pt x="4162" y="12948"/>
                  </a:lnTo>
                  <a:lnTo>
                    <a:pt x="5549" y="12948"/>
                  </a:lnTo>
                  <a:lnTo>
                    <a:pt x="5549" y="14336"/>
                  </a:lnTo>
                  <a:lnTo>
                    <a:pt x="6937" y="14336"/>
                  </a:lnTo>
                  <a:lnTo>
                    <a:pt x="6937" y="15722"/>
                  </a:lnTo>
                  <a:lnTo>
                    <a:pt x="8323" y="15722"/>
                  </a:lnTo>
                  <a:lnTo>
                    <a:pt x="8323" y="17110"/>
                  </a:lnTo>
                  <a:lnTo>
                    <a:pt x="5549" y="17110"/>
                  </a:lnTo>
                  <a:lnTo>
                    <a:pt x="5549" y="18497"/>
                  </a:lnTo>
                  <a:lnTo>
                    <a:pt x="4162" y="18497"/>
                  </a:lnTo>
                  <a:lnTo>
                    <a:pt x="4162" y="19885"/>
                  </a:lnTo>
                  <a:lnTo>
                    <a:pt x="4162" y="21271"/>
                  </a:lnTo>
                  <a:lnTo>
                    <a:pt x="17110" y="21271"/>
                  </a:lnTo>
                  <a:lnTo>
                    <a:pt x="17110" y="18497"/>
                  </a:lnTo>
                  <a:lnTo>
                    <a:pt x="15722" y="18497"/>
                  </a:lnTo>
                  <a:lnTo>
                    <a:pt x="15722" y="17110"/>
                  </a:lnTo>
                  <a:lnTo>
                    <a:pt x="12948" y="17110"/>
                  </a:lnTo>
                  <a:lnTo>
                    <a:pt x="12948" y="15722"/>
                  </a:lnTo>
                  <a:lnTo>
                    <a:pt x="14336" y="15722"/>
                  </a:lnTo>
                  <a:lnTo>
                    <a:pt x="14336" y="14336"/>
                  </a:lnTo>
                  <a:lnTo>
                    <a:pt x="15722" y="14336"/>
                  </a:lnTo>
                  <a:lnTo>
                    <a:pt x="15722" y="12948"/>
                  </a:lnTo>
                  <a:lnTo>
                    <a:pt x="17110" y="12948"/>
                  </a:lnTo>
                  <a:lnTo>
                    <a:pt x="17110" y="11560"/>
                  </a:lnTo>
                  <a:lnTo>
                    <a:pt x="18498" y="11560"/>
                  </a:lnTo>
                  <a:lnTo>
                    <a:pt x="18498" y="10174"/>
                  </a:lnTo>
                  <a:lnTo>
                    <a:pt x="19885" y="10174"/>
                  </a:lnTo>
                  <a:lnTo>
                    <a:pt x="19885" y="8786"/>
                  </a:lnTo>
                  <a:lnTo>
                    <a:pt x="21273" y="8786"/>
                  </a:lnTo>
                  <a:lnTo>
                    <a:pt x="21273" y="4623"/>
                  </a:lnTo>
                  <a:lnTo>
                    <a:pt x="21273" y="3237"/>
                  </a:lnTo>
                  <a:lnTo>
                    <a:pt x="17110" y="3237"/>
                  </a:lnTo>
                  <a:lnTo>
                    <a:pt x="1711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77"/>
            <p:cNvSpPr/>
            <p:nvPr/>
          </p:nvSpPr>
          <p:spPr>
            <a:xfrm>
              <a:off x="3031500" y="4122975"/>
              <a:ext cx="323725" cy="150300"/>
            </a:xfrm>
            <a:custGeom>
              <a:rect b="b" l="l" r="r" t="t"/>
              <a:pathLst>
                <a:path extrusionOk="0" h="6012" w="12949">
                  <a:moveTo>
                    <a:pt x="0" y="0"/>
                  </a:moveTo>
                  <a:lnTo>
                    <a:pt x="0" y="4623"/>
                  </a:lnTo>
                  <a:lnTo>
                    <a:pt x="1387" y="4623"/>
                  </a:lnTo>
                  <a:lnTo>
                    <a:pt x="1387" y="6011"/>
                  </a:lnTo>
                  <a:lnTo>
                    <a:pt x="2775" y="6011"/>
                  </a:lnTo>
                  <a:lnTo>
                    <a:pt x="2775" y="2775"/>
                  </a:lnTo>
                  <a:lnTo>
                    <a:pt x="12948" y="2775"/>
                  </a:lnTo>
                  <a:lnTo>
                    <a:pt x="12948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77"/>
            <p:cNvSpPr/>
            <p:nvPr/>
          </p:nvSpPr>
          <p:spPr>
            <a:xfrm>
              <a:off x="3031475" y="4307950"/>
              <a:ext cx="69400" cy="34675"/>
            </a:xfrm>
            <a:custGeom>
              <a:rect b="b" l="l" r="r" t="t"/>
              <a:pathLst>
                <a:path extrusionOk="0" h="1387" w="2776">
                  <a:moveTo>
                    <a:pt x="0" y="0"/>
                  </a:moveTo>
                  <a:lnTo>
                    <a:pt x="0" y="1387"/>
                  </a:lnTo>
                  <a:lnTo>
                    <a:pt x="2776" y="1387"/>
                  </a:lnTo>
                  <a:lnTo>
                    <a:pt x="2776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77"/>
            <p:cNvSpPr/>
            <p:nvPr/>
          </p:nvSpPr>
          <p:spPr>
            <a:xfrm>
              <a:off x="3066150" y="4446650"/>
              <a:ext cx="34725" cy="34725"/>
            </a:xfrm>
            <a:custGeom>
              <a:rect b="b" l="l" r="r" t="t"/>
              <a:pathLst>
                <a:path extrusionOk="0" h="1389" w="1389">
                  <a:moveTo>
                    <a:pt x="1" y="1"/>
                  </a:moveTo>
                  <a:lnTo>
                    <a:pt x="1" y="1389"/>
                  </a:lnTo>
                  <a:lnTo>
                    <a:pt x="1389" y="1389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77"/>
            <p:cNvSpPr/>
            <p:nvPr/>
          </p:nvSpPr>
          <p:spPr>
            <a:xfrm>
              <a:off x="3066150" y="4481350"/>
              <a:ext cx="104100" cy="104050"/>
            </a:xfrm>
            <a:custGeom>
              <a:rect b="b" l="l" r="r" t="t"/>
              <a:pathLst>
                <a:path extrusionOk="0" h="4162" w="4164">
                  <a:moveTo>
                    <a:pt x="1389" y="1"/>
                  </a:moveTo>
                  <a:lnTo>
                    <a:pt x="1389" y="1387"/>
                  </a:lnTo>
                  <a:lnTo>
                    <a:pt x="2775" y="1387"/>
                  </a:lnTo>
                  <a:lnTo>
                    <a:pt x="2775" y="2775"/>
                  </a:lnTo>
                  <a:lnTo>
                    <a:pt x="1" y="2775"/>
                  </a:lnTo>
                  <a:lnTo>
                    <a:pt x="1" y="4162"/>
                  </a:lnTo>
                  <a:lnTo>
                    <a:pt x="4163" y="4162"/>
                  </a:lnTo>
                  <a:lnTo>
                    <a:pt x="4163" y="1387"/>
                  </a:lnTo>
                  <a:lnTo>
                    <a:pt x="4163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77"/>
            <p:cNvSpPr/>
            <p:nvPr/>
          </p:nvSpPr>
          <p:spPr>
            <a:xfrm>
              <a:off x="2962100" y="4342600"/>
              <a:ext cx="34725" cy="34725"/>
            </a:xfrm>
            <a:custGeom>
              <a:rect b="b" l="l" r="r" t="t"/>
              <a:pathLst>
                <a:path extrusionOk="0" h="1389" w="1389">
                  <a:moveTo>
                    <a:pt x="1" y="1"/>
                  </a:moveTo>
                  <a:lnTo>
                    <a:pt x="1" y="1389"/>
                  </a:lnTo>
                  <a:lnTo>
                    <a:pt x="1389" y="1389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77"/>
            <p:cNvSpPr/>
            <p:nvPr/>
          </p:nvSpPr>
          <p:spPr>
            <a:xfrm>
              <a:off x="2996800" y="4377300"/>
              <a:ext cx="69375" cy="69375"/>
            </a:xfrm>
            <a:custGeom>
              <a:rect b="b" l="l" r="r" t="t"/>
              <a:pathLst>
                <a:path extrusionOk="0" h="2775" w="2775">
                  <a:moveTo>
                    <a:pt x="1" y="1"/>
                  </a:moveTo>
                  <a:lnTo>
                    <a:pt x="1" y="1387"/>
                  </a:lnTo>
                  <a:lnTo>
                    <a:pt x="1388" y="1387"/>
                  </a:lnTo>
                  <a:lnTo>
                    <a:pt x="1388" y="2775"/>
                  </a:lnTo>
                  <a:lnTo>
                    <a:pt x="2775" y="2775"/>
                  </a:lnTo>
                  <a:lnTo>
                    <a:pt x="2775" y="1387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77"/>
            <p:cNvSpPr/>
            <p:nvPr/>
          </p:nvSpPr>
          <p:spPr>
            <a:xfrm>
              <a:off x="2996800" y="4273250"/>
              <a:ext cx="69375" cy="69375"/>
            </a:xfrm>
            <a:custGeom>
              <a:rect b="b" l="l" r="r" t="t"/>
              <a:pathLst>
                <a:path extrusionOk="0" h="2775" w="2775">
                  <a:moveTo>
                    <a:pt x="1" y="0"/>
                  </a:moveTo>
                  <a:lnTo>
                    <a:pt x="1" y="1388"/>
                  </a:lnTo>
                  <a:lnTo>
                    <a:pt x="1388" y="1388"/>
                  </a:lnTo>
                  <a:lnTo>
                    <a:pt x="1388" y="2775"/>
                  </a:lnTo>
                  <a:lnTo>
                    <a:pt x="2775" y="2775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p77"/>
            <p:cNvSpPr/>
            <p:nvPr/>
          </p:nvSpPr>
          <p:spPr>
            <a:xfrm>
              <a:off x="3031500" y="4585375"/>
              <a:ext cx="323725" cy="69400"/>
            </a:xfrm>
            <a:custGeom>
              <a:rect b="b" l="l" r="r" t="t"/>
              <a:pathLst>
                <a:path extrusionOk="0" h="2776" w="12949">
                  <a:moveTo>
                    <a:pt x="0" y="1"/>
                  </a:moveTo>
                  <a:lnTo>
                    <a:pt x="0" y="1389"/>
                  </a:lnTo>
                  <a:lnTo>
                    <a:pt x="0" y="2775"/>
                  </a:lnTo>
                  <a:lnTo>
                    <a:pt x="12948" y="2775"/>
                  </a:lnTo>
                  <a:lnTo>
                    <a:pt x="12948" y="1"/>
                  </a:lnTo>
                  <a:lnTo>
                    <a:pt x="11560" y="1"/>
                  </a:lnTo>
                  <a:lnTo>
                    <a:pt x="1156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77"/>
            <p:cNvSpPr/>
            <p:nvPr/>
          </p:nvSpPr>
          <p:spPr>
            <a:xfrm>
              <a:off x="3285825" y="4446650"/>
              <a:ext cx="34700" cy="34725"/>
            </a:xfrm>
            <a:custGeom>
              <a:rect b="b" l="l" r="r" t="t"/>
              <a:pathLst>
                <a:path extrusionOk="0" h="1389" w="1388">
                  <a:moveTo>
                    <a:pt x="1" y="1"/>
                  </a:moveTo>
                  <a:lnTo>
                    <a:pt x="1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77"/>
            <p:cNvSpPr/>
            <p:nvPr/>
          </p:nvSpPr>
          <p:spPr>
            <a:xfrm>
              <a:off x="3216475" y="4481350"/>
              <a:ext cx="104050" cy="104050"/>
            </a:xfrm>
            <a:custGeom>
              <a:rect b="b" l="l" r="r" t="t"/>
              <a:pathLst>
                <a:path extrusionOk="0" h="4162" w="4162">
                  <a:moveTo>
                    <a:pt x="0" y="1"/>
                  </a:moveTo>
                  <a:lnTo>
                    <a:pt x="0" y="1387"/>
                  </a:lnTo>
                  <a:lnTo>
                    <a:pt x="0" y="4162"/>
                  </a:lnTo>
                  <a:lnTo>
                    <a:pt x="4161" y="4162"/>
                  </a:lnTo>
                  <a:lnTo>
                    <a:pt x="4161" y="2775"/>
                  </a:lnTo>
                  <a:lnTo>
                    <a:pt x="1387" y="2775"/>
                  </a:lnTo>
                  <a:lnTo>
                    <a:pt x="1387" y="1387"/>
                  </a:lnTo>
                  <a:lnTo>
                    <a:pt x="2775" y="1387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p77"/>
            <p:cNvSpPr/>
            <p:nvPr/>
          </p:nvSpPr>
          <p:spPr>
            <a:xfrm>
              <a:off x="3389900" y="4342600"/>
              <a:ext cx="34675" cy="34725"/>
            </a:xfrm>
            <a:custGeom>
              <a:rect b="b" l="l" r="r" t="t"/>
              <a:pathLst>
                <a:path extrusionOk="0" h="1389" w="1387">
                  <a:moveTo>
                    <a:pt x="0" y="1"/>
                  </a:moveTo>
                  <a:lnTo>
                    <a:pt x="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77"/>
            <p:cNvSpPr/>
            <p:nvPr/>
          </p:nvSpPr>
          <p:spPr>
            <a:xfrm>
              <a:off x="3320500" y="4273250"/>
              <a:ext cx="69425" cy="69375"/>
            </a:xfrm>
            <a:custGeom>
              <a:rect b="b" l="l" r="r" t="t"/>
              <a:pathLst>
                <a:path extrusionOk="0" h="2775" w="2777">
                  <a:moveTo>
                    <a:pt x="0" y="0"/>
                  </a:moveTo>
                  <a:lnTo>
                    <a:pt x="0" y="2775"/>
                  </a:lnTo>
                  <a:lnTo>
                    <a:pt x="1388" y="2775"/>
                  </a:lnTo>
                  <a:lnTo>
                    <a:pt x="1388" y="1388"/>
                  </a:lnTo>
                  <a:lnTo>
                    <a:pt x="2776" y="1388"/>
                  </a:lnTo>
                  <a:lnTo>
                    <a:pt x="2776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77"/>
            <p:cNvSpPr/>
            <p:nvPr/>
          </p:nvSpPr>
          <p:spPr>
            <a:xfrm>
              <a:off x="3320500" y="4377300"/>
              <a:ext cx="69425" cy="69375"/>
            </a:xfrm>
            <a:custGeom>
              <a:rect b="b" l="l" r="r" t="t"/>
              <a:pathLst>
                <a:path extrusionOk="0" h="2775" w="2777">
                  <a:moveTo>
                    <a:pt x="0" y="1"/>
                  </a:moveTo>
                  <a:lnTo>
                    <a:pt x="0" y="1387"/>
                  </a:lnTo>
                  <a:lnTo>
                    <a:pt x="0" y="2775"/>
                  </a:lnTo>
                  <a:lnTo>
                    <a:pt x="1388" y="2775"/>
                  </a:lnTo>
                  <a:lnTo>
                    <a:pt x="1388" y="1387"/>
                  </a:lnTo>
                  <a:lnTo>
                    <a:pt x="2776" y="1387"/>
                  </a:lnTo>
                  <a:lnTo>
                    <a:pt x="2776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77"/>
            <p:cNvSpPr/>
            <p:nvPr/>
          </p:nvSpPr>
          <p:spPr>
            <a:xfrm>
              <a:off x="2927450" y="4122975"/>
              <a:ext cx="531825" cy="219650"/>
            </a:xfrm>
            <a:custGeom>
              <a:rect b="b" l="l" r="r" t="t"/>
              <a:pathLst>
                <a:path extrusionOk="0" h="8786" w="21273">
                  <a:moveTo>
                    <a:pt x="4162" y="0"/>
                  </a:moveTo>
                  <a:lnTo>
                    <a:pt x="4162" y="1387"/>
                  </a:lnTo>
                  <a:lnTo>
                    <a:pt x="4162" y="3237"/>
                  </a:lnTo>
                  <a:lnTo>
                    <a:pt x="0" y="3237"/>
                  </a:lnTo>
                  <a:lnTo>
                    <a:pt x="0" y="4623"/>
                  </a:lnTo>
                  <a:lnTo>
                    <a:pt x="0" y="8786"/>
                  </a:lnTo>
                  <a:lnTo>
                    <a:pt x="1387" y="8786"/>
                  </a:lnTo>
                  <a:lnTo>
                    <a:pt x="1387" y="4623"/>
                  </a:lnTo>
                  <a:lnTo>
                    <a:pt x="5549" y="4623"/>
                  </a:lnTo>
                  <a:lnTo>
                    <a:pt x="5549" y="3237"/>
                  </a:lnTo>
                  <a:lnTo>
                    <a:pt x="5549" y="1387"/>
                  </a:lnTo>
                  <a:lnTo>
                    <a:pt x="15722" y="1387"/>
                  </a:lnTo>
                  <a:lnTo>
                    <a:pt x="15722" y="3237"/>
                  </a:lnTo>
                  <a:lnTo>
                    <a:pt x="15722" y="4623"/>
                  </a:lnTo>
                  <a:lnTo>
                    <a:pt x="19885" y="4623"/>
                  </a:lnTo>
                  <a:lnTo>
                    <a:pt x="19885" y="8786"/>
                  </a:lnTo>
                  <a:lnTo>
                    <a:pt x="21273" y="8786"/>
                  </a:lnTo>
                  <a:lnTo>
                    <a:pt x="21273" y="4623"/>
                  </a:lnTo>
                  <a:lnTo>
                    <a:pt x="21273" y="3237"/>
                  </a:lnTo>
                  <a:lnTo>
                    <a:pt x="17110" y="3237"/>
                  </a:lnTo>
                  <a:lnTo>
                    <a:pt x="17110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2" name="Shape 4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3" name="Google Shape;4553;p78"/>
          <p:cNvSpPr txBox="1"/>
          <p:nvPr>
            <p:ph idx="1" type="body"/>
          </p:nvPr>
        </p:nvSpPr>
        <p:spPr>
          <a:xfrm>
            <a:off x="748775" y="1340100"/>
            <a:ext cx="8061600" cy="24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Constructor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THREE.BoxGeometry(width : </a:t>
            </a:r>
            <a:r>
              <a:rPr lang="en">
                <a:solidFill>
                  <a:srgbClr val="FFE599"/>
                </a:solidFill>
              </a:rPr>
              <a:t>Float</a:t>
            </a:r>
            <a:r>
              <a:rPr lang="en">
                <a:solidFill>
                  <a:schemeClr val="lt1"/>
                </a:solidFill>
              </a:rPr>
              <a:t>, height : </a:t>
            </a:r>
            <a:r>
              <a:rPr lang="en">
                <a:solidFill>
                  <a:srgbClr val="FFE599"/>
                </a:solidFill>
              </a:rPr>
              <a:t>Float</a:t>
            </a:r>
            <a:r>
              <a:rPr lang="en">
                <a:solidFill>
                  <a:schemeClr val="lt1"/>
                </a:solidFill>
              </a:rPr>
              <a:t>, depth : </a:t>
            </a:r>
            <a:r>
              <a:rPr lang="en">
                <a:solidFill>
                  <a:srgbClr val="FFE599"/>
                </a:solidFill>
              </a:rPr>
              <a:t>Float</a:t>
            </a:r>
            <a:r>
              <a:rPr lang="en">
                <a:solidFill>
                  <a:schemeClr val="lt1"/>
                </a:solidFill>
              </a:rPr>
              <a:t>, widthSegments : </a:t>
            </a:r>
            <a:r>
              <a:rPr lang="en">
                <a:solidFill>
                  <a:srgbClr val="FFE599"/>
                </a:solidFill>
              </a:rPr>
              <a:t>Integer</a:t>
            </a:r>
            <a:r>
              <a:rPr lang="en">
                <a:solidFill>
                  <a:schemeClr val="lt1"/>
                </a:solidFill>
              </a:rPr>
              <a:t>, heightSegments : </a:t>
            </a:r>
            <a:r>
              <a:rPr lang="en">
                <a:solidFill>
                  <a:srgbClr val="FFE599"/>
                </a:solidFill>
              </a:rPr>
              <a:t>Integer</a:t>
            </a:r>
            <a:r>
              <a:rPr lang="en">
                <a:solidFill>
                  <a:schemeClr val="lt1"/>
                </a:solidFill>
              </a:rPr>
              <a:t>, depthSegments : </a:t>
            </a:r>
            <a:r>
              <a:rPr lang="en">
                <a:solidFill>
                  <a:srgbClr val="FFE599"/>
                </a:solidFill>
              </a:rPr>
              <a:t>Integer</a:t>
            </a:r>
            <a:r>
              <a:rPr lang="en">
                <a:solidFill>
                  <a:schemeClr val="lt1"/>
                </a:solidFill>
              </a:rPr>
              <a:t>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54" name="Google Shape;4554;p78"/>
          <p:cNvSpPr txBox="1"/>
          <p:nvPr>
            <p:ph type="title"/>
          </p:nvPr>
        </p:nvSpPr>
        <p:spPr>
          <a:xfrm>
            <a:off x="1105025" y="483350"/>
            <a:ext cx="3561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THREE.BoxGeometry</a:t>
            </a:r>
            <a:endParaRPr/>
          </a:p>
        </p:txBody>
      </p:sp>
      <p:grpSp>
        <p:nvGrpSpPr>
          <p:cNvPr id="4555" name="Google Shape;4555;p78"/>
          <p:cNvGrpSpPr/>
          <p:nvPr/>
        </p:nvGrpSpPr>
        <p:grpSpPr>
          <a:xfrm>
            <a:off x="789699" y="661489"/>
            <a:ext cx="315334" cy="316904"/>
            <a:chOff x="753950" y="238125"/>
            <a:chExt cx="6111125" cy="5238075"/>
          </a:xfrm>
        </p:grpSpPr>
        <p:sp>
          <p:nvSpPr>
            <p:cNvPr id="4556" name="Google Shape;4556;p78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p78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p78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78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78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78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78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78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78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78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78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78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78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78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78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78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78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78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78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78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78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78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78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78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78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78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78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583" name="Google Shape;458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662" y="3352304"/>
            <a:ext cx="6230675" cy="144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4" name="Google Shape;4584;p78"/>
          <p:cNvSpPr/>
          <p:nvPr/>
        </p:nvSpPr>
        <p:spPr>
          <a:xfrm>
            <a:off x="1322250" y="3226050"/>
            <a:ext cx="415500" cy="450300"/>
          </a:xfrm>
          <a:prstGeom prst="halfFrame">
            <a:avLst>
              <a:gd fmla="val 22223" name="adj1"/>
              <a:gd fmla="val 22223" name="adj2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5" name="Google Shape;4585;p78"/>
          <p:cNvSpPr/>
          <p:nvPr/>
        </p:nvSpPr>
        <p:spPr>
          <a:xfrm rot="10800000">
            <a:off x="7420325" y="4483575"/>
            <a:ext cx="415500" cy="450300"/>
          </a:xfrm>
          <a:prstGeom prst="halfFrame">
            <a:avLst>
              <a:gd fmla="val 22223" name="adj1"/>
              <a:gd fmla="val 22223" name="adj2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9" name="Shape 4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0" name="Google Shape;4590;p79"/>
          <p:cNvSpPr txBox="1"/>
          <p:nvPr>
            <p:ph idx="1" type="body"/>
          </p:nvPr>
        </p:nvSpPr>
        <p:spPr>
          <a:xfrm>
            <a:off x="748775" y="1340100"/>
            <a:ext cx="7639500" cy="3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width </a:t>
            </a: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— Width; that is, the length of the edges parallel to the X axis. Optional; defaults to 1.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height </a:t>
            </a: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— Height; that is, the length of the edges parallel to the Y axis. Optional; defaults to 1.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depth </a:t>
            </a: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— Depth; that is, the length of the edges parallel to the Z axis. Optional; defaults to 1.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widthSegments </a:t>
            </a: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— Number of segmented rectangular faces along the width of the sides. Optional; defaults to 1.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heightSegments </a:t>
            </a: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— Number of segmented rectangular faces along the height of the sides. Optional; defaults to 1.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depthSegments </a:t>
            </a: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— Number of segmented rectangular faces along the depth of the sides. Optional; defaults to 1.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591" name="Google Shape;4591;p79"/>
          <p:cNvSpPr txBox="1"/>
          <p:nvPr>
            <p:ph type="title"/>
          </p:nvPr>
        </p:nvSpPr>
        <p:spPr>
          <a:xfrm>
            <a:off x="1105025" y="483350"/>
            <a:ext cx="3561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THREE.BoxGeometry</a:t>
            </a:r>
            <a:endParaRPr/>
          </a:p>
        </p:txBody>
      </p:sp>
      <p:grpSp>
        <p:nvGrpSpPr>
          <p:cNvPr id="4592" name="Google Shape;4592;p79"/>
          <p:cNvGrpSpPr/>
          <p:nvPr/>
        </p:nvGrpSpPr>
        <p:grpSpPr>
          <a:xfrm>
            <a:off x="789699" y="661489"/>
            <a:ext cx="315334" cy="316904"/>
            <a:chOff x="753950" y="238125"/>
            <a:chExt cx="6111125" cy="5238075"/>
          </a:xfrm>
        </p:grpSpPr>
        <p:sp>
          <p:nvSpPr>
            <p:cNvPr id="4593" name="Google Shape;4593;p79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p79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79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p79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79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79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79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79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79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79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79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79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79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79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79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79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79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79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79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79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79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79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79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79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79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79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79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1" name="Shape 3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2" name="Google Shape;3692;p62"/>
          <p:cNvSpPr txBox="1"/>
          <p:nvPr>
            <p:ph idx="1" type="body"/>
          </p:nvPr>
        </p:nvSpPr>
        <p:spPr>
          <a:xfrm>
            <a:off x="4959850" y="1758424"/>
            <a:ext cx="3135900" cy="21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Geometri pada Three.js digunakan untuk mendefinisikan bentuk yang akan kita gambar di Three.js.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Geometri terdiri dari kumpulan dari </a:t>
            </a:r>
            <a:r>
              <a:rPr i="1" lang="en">
                <a:solidFill>
                  <a:schemeClr val="lt1"/>
                </a:solidFill>
              </a:rPr>
              <a:t>vertices </a:t>
            </a:r>
            <a:r>
              <a:rPr lang="en">
                <a:solidFill>
                  <a:schemeClr val="lt1"/>
                </a:solidFill>
              </a:rPr>
              <a:t>dan biasanya, </a:t>
            </a:r>
            <a:r>
              <a:rPr i="1" lang="en">
                <a:solidFill>
                  <a:schemeClr val="lt1"/>
                </a:solidFill>
              </a:rPr>
              <a:t>faces, </a:t>
            </a:r>
            <a:r>
              <a:rPr lang="en">
                <a:solidFill>
                  <a:schemeClr val="lt1"/>
                </a:solidFill>
              </a:rPr>
              <a:t>yang menggabungkan 3 buah </a:t>
            </a:r>
            <a:r>
              <a:rPr i="1" lang="en">
                <a:solidFill>
                  <a:schemeClr val="lt1"/>
                </a:solidFill>
              </a:rPr>
              <a:t>vertices </a:t>
            </a:r>
            <a:r>
              <a:rPr lang="en">
                <a:solidFill>
                  <a:schemeClr val="lt1"/>
                </a:solidFill>
              </a:rPr>
              <a:t>menjadi sebuah </a:t>
            </a:r>
            <a:r>
              <a:rPr i="1" lang="en">
                <a:solidFill>
                  <a:schemeClr val="lt1"/>
                </a:solidFill>
              </a:rPr>
              <a:t>face </a:t>
            </a:r>
            <a:r>
              <a:rPr lang="en">
                <a:solidFill>
                  <a:schemeClr val="lt1"/>
                </a:solidFill>
              </a:rPr>
              <a:t>segitiga..</a:t>
            </a:r>
            <a:endParaRPr/>
          </a:p>
        </p:txBody>
      </p:sp>
      <p:sp>
        <p:nvSpPr>
          <p:cNvPr id="3693" name="Google Shape;3693;p62"/>
          <p:cNvSpPr txBox="1"/>
          <p:nvPr>
            <p:ph type="title"/>
          </p:nvPr>
        </p:nvSpPr>
        <p:spPr>
          <a:xfrm>
            <a:off x="4221975" y="967388"/>
            <a:ext cx="4527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GEOMETRI PADA THREE.JS</a:t>
            </a:r>
            <a:endParaRPr/>
          </a:p>
        </p:txBody>
      </p:sp>
      <p:grpSp>
        <p:nvGrpSpPr>
          <p:cNvPr id="3694" name="Google Shape;3694;p62"/>
          <p:cNvGrpSpPr/>
          <p:nvPr/>
        </p:nvGrpSpPr>
        <p:grpSpPr>
          <a:xfrm rot="-5400000">
            <a:off x="4019646" y="1172809"/>
            <a:ext cx="242781" cy="161857"/>
            <a:chOff x="2500050" y="3730175"/>
            <a:chExt cx="2619000" cy="1746025"/>
          </a:xfrm>
        </p:grpSpPr>
        <p:sp>
          <p:nvSpPr>
            <p:cNvPr id="3695" name="Google Shape;3695;p62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62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62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62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99" name="Google Shape;3699;p62"/>
          <p:cNvGrpSpPr/>
          <p:nvPr/>
        </p:nvGrpSpPr>
        <p:grpSpPr>
          <a:xfrm rot="5400000">
            <a:off x="8709421" y="1172809"/>
            <a:ext cx="242781" cy="161857"/>
            <a:chOff x="2500050" y="3730175"/>
            <a:chExt cx="2619000" cy="1746025"/>
          </a:xfrm>
        </p:grpSpPr>
        <p:sp>
          <p:nvSpPr>
            <p:cNvPr id="3700" name="Google Shape;3700;p62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62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62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62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704" name="Google Shape;370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59000"/>
            <a:ext cx="9143999" cy="9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5" name="Google Shape;3705;p62"/>
          <p:cNvPicPr preferRelativeResize="0"/>
          <p:nvPr/>
        </p:nvPicPr>
        <p:blipFill rotWithShape="1">
          <a:blip r:embed="rId4">
            <a:alphaModFix/>
          </a:blip>
          <a:srcRect b="0" l="0" r="1941" t="0"/>
          <a:stretch/>
        </p:blipFill>
        <p:spPr>
          <a:xfrm>
            <a:off x="0" y="1647525"/>
            <a:ext cx="3182075" cy="251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6" name="Google Shape;3706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370825"/>
            <a:ext cx="944325" cy="178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7" name="Google Shape;3707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3300" y="2874850"/>
            <a:ext cx="2458775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8" name="Google Shape;3708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5550" y="1856288"/>
            <a:ext cx="2733900" cy="1993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3" name="Shape 4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4" name="Google Shape;4624;p80"/>
          <p:cNvSpPr txBox="1"/>
          <p:nvPr>
            <p:ph idx="1" type="body"/>
          </p:nvPr>
        </p:nvSpPr>
        <p:spPr>
          <a:xfrm>
            <a:off x="748775" y="1694875"/>
            <a:ext cx="3561300" cy="24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THREE.SphereGeometry adalah kelas untuk membuat objek Sphere.</a:t>
            </a:r>
            <a:endParaRPr sz="18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4625" name="Google Shape;4625;p80"/>
          <p:cNvSpPr txBox="1"/>
          <p:nvPr>
            <p:ph type="title"/>
          </p:nvPr>
        </p:nvSpPr>
        <p:spPr>
          <a:xfrm>
            <a:off x="1105025" y="483350"/>
            <a:ext cx="3870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THREE.</a:t>
            </a:r>
            <a:r>
              <a:rPr lang="en"/>
              <a:t>SphereGeometry</a:t>
            </a:r>
            <a:endParaRPr/>
          </a:p>
        </p:txBody>
      </p:sp>
      <p:grpSp>
        <p:nvGrpSpPr>
          <p:cNvPr id="4626" name="Google Shape;4626;p80"/>
          <p:cNvGrpSpPr/>
          <p:nvPr/>
        </p:nvGrpSpPr>
        <p:grpSpPr>
          <a:xfrm>
            <a:off x="789699" y="661489"/>
            <a:ext cx="315334" cy="316904"/>
            <a:chOff x="753950" y="238125"/>
            <a:chExt cx="6111125" cy="5238075"/>
          </a:xfrm>
        </p:grpSpPr>
        <p:sp>
          <p:nvSpPr>
            <p:cNvPr id="4627" name="Google Shape;4627;p80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80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80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80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80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80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80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80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p80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p80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80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80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80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80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80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80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80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80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80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80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80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p80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80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80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80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80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80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654" name="Google Shape;465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2375" y="1512900"/>
            <a:ext cx="3088000" cy="2827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55" name="Google Shape;4655;p80"/>
          <p:cNvSpPr/>
          <p:nvPr/>
        </p:nvSpPr>
        <p:spPr>
          <a:xfrm>
            <a:off x="5562425" y="1512925"/>
            <a:ext cx="3087900" cy="2827200"/>
          </a:xfrm>
          <a:prstGeom prst="rect">
            <a:avLst/>
          </a:prstGeom>
          <a:noFill/>
          <a:ln cap="flat" cmpd="sng" w="28575">
            <a:solidFill>
              <a:srgbClr val="C974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56" name="Google Shape;4656;p80"/>
          <p:cNvGrpSpPr/>
          <p:nvPr/>
        </p:nvGrpSpPr>
        <p:grpSpPr>
          <a:xfrm>
            <a:off x="242320" y="4463198"/>
            <a:ext cx="481089" cy="481066"/>
            <a:chOff x="2927450" y="4122975"/>
            <a:chExt cx="531825" cy="531800"/>
          </a:xfrm>
        </p:grpSpPr>
        <p:sp>
          <p:nvSpPr>
            <p:cNvPr id="4657" name="Google Shape;4657;p80"/>
            <p:cNvSpPr/>
            <p:nvPr/>
          </p:nvSpPr>
          <p:spPr>
            <a:xfrm>
              <a:off x="2927450" y="4122975"/>
              <a:ext cx="531825" cy="531800"/>
            </a:xfrm>
            <a:custGeom>
              <a:rect b="b" l="l" r="r" t="t"/>
              <a:pathLst>
                <a:path extrusionOk="0" h="21272" w="21273">
                  <a:moveTo>
                    <a:pt x="4162" y="0"/>
                  </a:moveTo>
                  <a:lnTo>
                    <a:pt x="4162" y="3237"/>
                  </a:lnTo>
                  <a:lnTo>
                    <a:pt x="0" y="3237"/>
                  </a:lnTo>
                  <a:lnTo>
                    <a:pt x="0" y="4623"/>
                  </a:lnTo>
                  <a:lnTo>
                    <a:pt x="0" y="8786"/>
                  </a:lnTo>
                  <a:lnTo>
                    <a:pt x="1387" y="8786"/>
                  </a:lnTo>
                  <a:lnTo>
                    <a:pt x="1387" y="10174"/>
                  </a:lnTo>
                  <a:lnTo>
                    <a:pt x="2775" y="10174"/>
                  </a:lnTo>
                  <a:lnTo>
                    <a:pt x="2775" y="11560"/>
                  </a:lnTo>
                  <a:lnTo>
                    <a:pt x="4162" y="11560"/>
                  </a:lnTo>
                  <a:lnTo>
                    <a:pt x="4162" y="12948"/>
                  </a:lnTo>
                  <a:lnTo>
                    <a:pt x="5549" y="12948"/>
                  </a:lnTo>
                  <a:lnTo>
                    <a:pt x="5549" y="14336"/>
                  </a:lnTo>
                  <a:lnTo>
                    <a:pt x="6937" y="14336"/>
                  </a:lnTo>
                  <a:lnTo>
                    <a:pt x="6937" y="15722"/>
                  </a:lnTo>
                  <a:lnTo>
                    <a:pt x="8323" y="15722"/>
                  </a:lnTo>
                  <a:lnTo>
                    <a:pt x="8323" y="17110"/>
                  </a:lnTo>
                  <a:lnTo>
                    <a:pt x="5549" y="17110"/>
                  </a:lnTo>
                  <a:lnTo>
                    <a:pt x="5549" y="18497"/>
                  </a:lnTo>
                  <a:lnTo>
                    <a:pt x="4162" y="18497"/>
                  </a:lnTo>
                  <a:lnTo>
                    <a:pt x="4162" y="19885"/>
                  </a:lnTo>
                  <a:lnTo>
                    <a:pt x="4162" y="21271"/>
                  </a:lnTo>
                  <a:lnTo>
                    <a:pt x="17110" y="21271"/>
                  </a:lnTo>
                  <a:lnTo>
                    <a:pt x="17110" y="18497"/>
                  </a:lnTo>
                  <a:lnTo>
                    <a:pt x="15722" y="18497"/>
                  </a:lnTo>
                  <a:lnTo>
                    <a:pt x="15722" y="17110"/>
                  </a:lnTo>
                  <a:lnTo>
                    <a:pt x="12948" y="17110"/>
                  </a:lnTo>
                  <a:lnTo>
                    <a:pt x="12948" y="15722"/>
                  </a:lnTo>
                  <a:lnTo>
                    <a:pt x="14336" y="15722"/>
                  </a:lnTo>
                  <a:lnTo>
                    <a:pt x="14336" y="14336"/>
                  </a:lnTo>
                  <a:lnTo>
                    <a:pt x="15722" y="14336"/>
                  </a:lnTo>
                  <a:lnTo>
                    <a:pt x="15722" y="12948"/>
                  </a:lnTo>
                  <a:lnTo>
                    <a:pt x="17110" y="12948"/>
                  </a:lnTo>
                  <a:lnTo>
                    <a:pt x="17110" y="11560"/>
                  </a:lnTo>
                  <a:lnTo>
                    <a:pt x="18498" y="11560"/>
                  </a:lnTo>
                  <a:lnTo>
                    <a:pt x="18498" y="10174"/>
                  </a:lnTo>
                  <a:lnTo>
                    <a:pt x="19885" y="10174"/>
                  </a:lnTo>
                  <a:lnTo>
                    <a:pt x="19885" y="8786"/>
                  </a:lnTo>
                  <a:lnTo>
                    <a:pt x="21273" y="8786"/>
                  </a:lnTo>
                  <a:lnTo>
                    <a:pt x="21273" y="4623"/>
                  </a:lnTo>
                  <a:lnTo>
                    <a:pt x="21273" y="3237"/>
                  </a:lnTo>
                  <a:lnTo>
                    <a:pt x="17110" y="3237"/>
                  </a:lnTo>
                  <a:lnTo>
                    <a:pt x="1711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80"/>
            <p:cNvSpPr/>
            <p:nvPr/>
          </p:nvSpPr>
          <p:spPr>
            <a:xfrm>
              <a:off x="3031500" y="4122975"/>
              <a:ext cx="323725" cy="150300"/>
            </a:xfrm>
            <a:custGeom>
              <a:rect b="b" l="l" r="r" t="t"/>
              <a:pathLst>
                <a:path extrusionOk="0" h="6012" w="12949">
                  <a:moveTo>
                    <a:pt x="0" y="0"/>
                  </a:moveTo>
                  <a:lnTo>
                    <a:pt x="0" y="4623"/>
                  </a:lnTo>
                  <a:lnTo>
                    <a:pt x="1387" y="4623"/>
                  </a:lnTo>
                  <a:lnTo>
                    <a:pt x="1387" y="6011"/>
                  </a:lnTo>
                  <a:lnTo>
                    <a:pt x="2775" y="6011"/>
                  </a:lnTo>
                  <a:lnTo>
                    <a:pt x="2775" y="2775"/>
                  </a:lnTo>
                  <a:lnTo>
                    <a:pt x="12948" y="2775"/>
                  </a:lnTo>
                  <a:lnTo>
                    <a:pt x="12948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80"/>
            <p:cNvSpPr/>
            <p:nvPr/>
          </p:nvSpPr>
          <p:spPr>
            <a:xfrm>
              <a:off x="3031475" y="4307950"/>
              <a:ext cx="69400" cy="34675"/>
            </a:xfrm>
            <a:custGeom>
              <a:rect b="b" l="l" r="r" t="t"/>
              <a:pathLst>
                <a:path extrusionOk="0" h="1387" w="2776">
                  <a:moveTo>
                    <a:pt x="0" y="0"/>
                  </a:moveTo>
                  <a:lnTo>
                    <a:pt x="0" y="1387"/>
                  </a:lnTo>
                  <a:lnTo>
                    <a:pt x="2776" y="1387"/>
                  </a:lnTo>
                  <a:lnTo>
                    <a:pt x="2776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80"/>
            <p:cNvSpPr/>
            <p:nvPr/>
          </p:nvSpPr>
          <p:spPr>
            <a:xfrm>
              <a:off x="3066150" y="4446650"/>
              <a:ext cx="34725" cy="34725"/>
            </a:xfrm>
            <a:custGeom>
              <a:rect b="b" l="l" r="r" t="t"/>
              <a:pathLst>
                <a:path extrusionOk="0" h="1389" w="1389">
                  <a:moveTo>
                    <a:pt x="1" y="1"/>
                  </a:moveTo>
                  <a:lnTo>
                    <a:pt x="1" y="1389"/>
                  </a:lnTo>
                  <a:lnTo>
                    <a:pt x="1389" y="1389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80"/>
            <p:cNvSpPr/>
            <p:nvPr/>
          </p:nvSpPr>
          <p:spPr>
            <a:xfrm>
              <a:off x="3066150" y="4481350"/>
              <a:ext cx="104100" cy="104050"/>
            </a:xfrm>
            <a:custGeom>
              <a:rect b="b" l="l" r="r" t="t"/>
              <a:pathLst>
                <a:path extrusionOk="0" h="4162" w="4164">
                  <a:moveTo>
                    <a:pt x="1389" y="1"/>
                  </a:moveTo>
                  <a:lnTo>
                    <a:pt x="1389" y="1387"/>
                  </a:lnTo>
                  <a:lnTo>
                    <a:pt x="2775" y="1387"/>
                  </a:lnTo>
                  <a:lnTo>
                    <a:pt x="2775" y="2775"/>
                  </a:lnTo>
                  <a:lnTo>
                    <a:pt x="1" y="2775"/>
                  </a:lnTo>
                  <a:lnTo>
                    <a:pt x="1" y="4162"/>
                  </a:lnTo>
                  <a:lnTo>
                    <a:pt x="4163" y="4162"/>
                  </a:lnTo>
                  <a:lnTo>
                    <a:pt x="4163" y="1387"/>
                  </a:lnTo>
                  <a:lnTo>
                    <a:pt x="4163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80"/>
            <p:cNvSpPr/>
            <p:nvPr/>
          </p:nvSpPr>
          <p:spPr>
            <a:xfrm>
              <a:off x="2962100" y="4342600"/>
              <a:ext cx="34725" cy="34725"/>
            </a:xfrm>
            <a:custGeom>
              <a:rect b="b" l="l" r="r" t="t"/>
              <a:pathLst>
                <a:path extrusionOk="0" h="1389" w="1389">
                  <a:moveTo>
                    <a:pt x="1" y="1"/>
                  </a:moveTo>
                  <a:lnTo>
                    <a:pt x="1" y="1389"/>
                  </a:lnTo>
                  <a:lnTo>
                    <a:pt x="1389" y="1389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80"/>
            <p:cNvSpPr/>
            <p:nvPr/>
          </p:nvSpPr>
          <p:spPr>
            <a:xfrm>
              <a:off x="2996800" y="4377300"/>
              <a:ext cx="69375" cy="69375"/>
            </a:xfrm>
            <a:custGeom>
              <a:rect b="b" l="l" r="r" t="t"/>
              <a:pathLst>
                <a:path extrusionOk="0" h="2775" w="2775">
                  <a:moveTo>
                    <a:pt x="1" y="1"/>
                  </a:moveTo>
                  <a:lnTo>
                    <a:pt x="1" y="1387"/>
                  </a:lnTo>
                  <a:lnTo>
                    <a:pt x="1388" y="1387"/>
                  </a:lnTo>
                  <a:lnTo>
                    <a:pt x="1388" y="2775"/>
                  </a:lnTo>
                  <a:lnTo>
                    <a:pt x="2775" y="2775"/>
                  </a:lnTo>
                  <a:lnTo>
                    <a:pt x="2775" y="1387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80"/>
            <p:cNvSpPr/>
            <p:nvPr/>
          </p:nvSpPr>
          <p:spPr>
            <a:xfrm>
              <a:off x="2996800" y="4273250"/>
              <a:ext cx="69375" cy="69375"/>
            </a:xfrm>
            <a:custGeom>
              <a:rect b="b" l="l" r="r" t="t"/>
              <a:pathLst>
                <a:path extrusionOk="0" h="2775" w="2775">
                  <a:moveTo>
                    <a:pt x="1" y="0"/>
                  </a:moveTo>
                  <a:lnTo>
                    <a:pt x="1" y="1388"/>
                  </a:lnTo>
                  <a:lnTo>
                    <a:pt x="1388" y="1388"/>
                  </a:lnTo>
                  <a:lnTo>
                    <a:pt x="1388" y="2775"/>
                  </a:lnTo>
                  <a:lnTo>
                    <a:pt x="2775" y="2775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80"/>
            <p:cNvSpPr/>
            <p:nvPr/>
          </p:nvSpPr>
          <p:spPr>
            <a:xfrm>
              <a:off x="3031500" y="4585375"/>
              <a:ext cx="323725" cy="69400"/>
            </a:xfrm>
            <a:custGeom>
              <a:rect b="b" l="l" r="r" t="t"/>
              <a:pathLst>
                <a:path extrusionOk="0" h="2776" w="12949">
                  <a:moveTo>
                    <a:pt x="0" y="1"/>
                  </a:moveTo>
                  <a:lnTo>
                    <a:pt x="0" y="1389"/>
                  </a:lnTo>
                  <a:lnTo>
                    <a:pt x="0" y="2775"/>
                  </a:lnTo>
                  <a:lnTo>
                    <a:pt x="12948" y="2775"/>
                  </a:lnTo>
                  <a:lnTo>
                    <a:pt x="12948" y="1"/>
                  </a:lnTo>
                  <a:lnTo>
                    <a:pt x="11560" y="1"/>
                  </a:lnTo>
                  <a:lnTo>
                    <a:pt x="1156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80"/>
            <p:cNvSpPr/>
            <p:nvPr/>
          </p:nvSpPr>
          <p:spPr>
            <a:xfrm>
              <a:off x="3285825" y="4446650"/>
              <a:ext cx="34700" cy="34725"/>
            </a:xfrm>
            <a:custGeom>
              <a:rect b="b" l="l" r="r" t="t"/>
              <a:pathLst>
                <a:path extrusionOk="0" h="1389" w="1388">
                  <a:moveTo>
                    <a:pt x="1" y="1"/>
                  </a:moveTo>
                  <a:lnTo>
                    <a:pt x="1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80"/>
            <p:cNvSpPr/>
            <p:nvPr/>
          </p:nvSpPr>
          <p:spPr>
            <a:xfrm>
              <a:off x="3216475" y="4481350"/>
              <a:ext cx="104050" cy="104050"/>
            </a:xfrm>
            <a:custGeom>
              <a:rect b="b" l="l" r="r" t="t"/>
              <a:pathLst>
                <a:path extrusionOk="0" h="4162" w="4162">
                  <a:moveTo>
                    <a:pt x="0" y="1"/>
                  </a:moveTo>
                  <a:lnTo>
                    <a:pt x="0" y="1387"/>
                  </a:lnTo>
                  <a:lnTo>
                    <a:pt x="0" y="4162"/>
                  </a:lnTo>
                  <a:lnTo>
                    <a:pt x="4161" y="4162"/>
                  </a:lnTo>
                  <a:lnTo>
                    <a:pt x="4161" y="2775"/>
                  </a:lnTo>
                  <a:lnTo>
                    <a:pt x="1387" y="2775"/>
                  </a:lnTo>
                  <a:lnTo>
                    <a:pt x="1387" y="1387"/>
                  </a:lnTo>
                  <a:lnTo>
                    <a:pt x="2775" y="1387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80"/>
            <p:cNvSpPr/>
            <p:nvPr/>
          </p:nvSpPr>
          <p:spPr>
            <a:xfrm>
              <a:off x="3389900" y="4342600"/>
              <a:ext cx="34675" cy="34725"/>
            </a:xfrm>
            <a:custGeom>
              <a:rect b="b" l="l" r="r" t="t"/>
              <a:pathLst>
                <a:path extrusionOk="0" h="1389" w="1387">
                  <a:moveTo>
                    <a:pt x="0" y="1"/>
                  </a:moveTo>
                  <a:lnTo>
                    <a:pt x="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80"/>
            <p:cNvSpPr/>
            <p:nvPr/>
          </p:nvSpPr>
          <p:spPr>
            <a:xfrm>
              <a:off x="3320500" y="4273250"/>
              <a:ext cx="69425" cy="69375"/>
            </a:xfrm>
            <a:custGeom>
              <a:rect b="b" l="l" r="r" t="t"/>
              <a:pathLst>
                <a:path extrusionOk="0" h="2775" w="2777">
                  <a:moveTo>
                    <a:pt x="0" y="0"/>
                  </a:moveTo>
                  <a:lnTo>
                    <a:pt x="0" y="2775"/>
                  </a:lnTo>
                  <a:lnTo>
                    <a:pt x="1388" y="2775"/>
                  </a:lnTo>
                  <a:lnTo>
                    <a:pt x="1388" y="1388"/>
                  </a:lnTo>
                  <a:lnTo>
                    <a:pt x="2776" y="1388"/>
                  </a:lnTo>
                  <a:lnTo>
                    <a:pt x="2776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80"/>
            <p:cNvSpPr/>
            <p:nvPr/>
          </p:nvSpPr>
          <p:spPr>
            <a:xfrm>
              <a:off x="3320500" y="4377300"/>
              <a:ext cx="69425" cy="69375"/>
            </a:xfrm>
            <a:custGeom>
              <a:rect b="b" l="l" r="r" t="t"/>
              <a:pathLst>
                <a:path extrusionOk="0" h="2775" w="2777">
                  <a:moveTo>
                    <a:pt x="0" y="1"/>
                  </a:moveTo>
                  <a:lnTo>
                    <a:pt x="0" y="1387"/>
                  </a:lnTo>
                  <a:lnTo>
                    <a:pt x="0" y="2775"/>
                  </a:lnTo>
                  <a:lnTo>
                    <a:pt x="1388" y="2775"/>
                  </a:lnTo>
                  <a:lnTo>
                    <a:pt x="1388" y="1387"/>
                  </a:lnTo>
                  <a:lnTo>
                    <a:pt x="2776" y="1387"/>
                  </a:lnTo>
                  <a:lnTo>
                    <a:pt x="2776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80"/>
            <p:cNvSpPr/>
            <p:nvPr/>
          </p:nvSpPr>
          <p:spPr>
            <a:xfrm>
              <a:off x="2927450" y="4122975"/>
              <a:ext cx="531825" cy="219650"/>
            </a:xfrm>
            <a:custGeom>
              <a:rect b="b" l="l" r="r" t="t"/>
              <a:pathLst>
                <a:path extrusionOk="0" h="8786" w="21273">
                  <a:moveTo>
                    <a:pt x="4162" y="0"/>
                  </a:moveTo>
                  <a:lnTo>
                    <a:pt x="4162" y="1387"/>
                  </a:lnTo>
                  <a:lnTo>
                    <a:pt x="4162" y="3237"/>
                  </a:lnTo>
                  <a:lnTo>
                    <a:pt x="0" y="3237"/>
                  </a:lnTo>
                  <a:lnTo>
                    <a:pt x="0" y="4623"/>
                  </a:lnTo>
                  <a:lnTo>
                    <a:pt x="0" y="8786"/>
                  </a:lnTo>
                  <a:lnTo>
                    <a:pt x="1387" y="8786"/>
                  </a:lnTo>
                  <a:lnTo>
                    <a:pt x="1387" y="4623"/>
                  </a:lnTo>
                  <a:lnTo>
                    <a:pt x="5549" y="4623"/>
                  </a:lnTo>
                  <a:lnTo>
                    <a:pt x="5549" y="3237"/>
                  </a:lnTo>
                  <a:lnTo>
                    <a:pt x="5549" y="1387"/>
                  </a:lnTo>
                  <a:lnTo>
                    <a:pt x="15722" y="1387"/>
                  </a:lnTo>
                  <a:lnTo>
                    <a:pt x="15722" y="3237"/>
                  </a:lnTo>
                  <a:lnTo>
                    <a:pt x="15722" y="4623"/>
                  </a:lnTo>
                  <a:lnTo>
                    <a:pt x="19885" y="4623"/>
                  </a:lnTo>
                  <a:lnTo>
                    <a:pt x="19885" y="8786"/>
                  </a:lnTo>
                  <a:lnTo>
                    <a:pt x="21273" y="8786"/>
                  </a:lnTo>
                  <a:lnTo>
                    <a:pt x="21273" y="4623"/>
                  </a:lnTo>
                  <a:lnTo>
                    <a:pt x="21273" y="3237"/>
                  </a:lnTo>
                  <a:lnTo>
                    <a:pt x="17110" y="3237"/>
                  </a:lnTo>
                  <a:lnTo>
                    <a:pt x="17110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72" name="Google Shape;4672;p80"/>
          <p:cNvGrpSpPr/>
          <p:nvPr/>
        </p:nvGrpSpPr>
        <p:grpSpPr>
          <a:xfrm>
            <a:off x="789695" y="4463198"/>
            <a:ext cx="481089" cy="481066"/>
            <a:chOff x="2927450" y="4122975"/>
            <a:chExt cx="531825" cy="531800"/>
          </a:xfrm>
        </p:grpSpPr>
        <p:sp>
          <p:nvSpPr>
            <p:cNvPr id="4673" name="Google Shape;4673;p80"/>
            <p:cNvSpPr/>
            <p:nvPr/>
          </p:nvSpPr>
          <p:spPr>
            <a:xfrm>
              <a:off x="2927450" y="4122975"/>
              <a:ext cx="531825" cy="531800"/>
            </a:xfrm>
            <a:custGeom>
              <a:rect b="b" l="l" r="r" t="t"/>
              <a:pathLst>
                <a:path extrusionOk="0" h="21272" w="21273">
                  <a:moveTo>
                    <a:pt x="4162" y="0"/>
                  </a:moveTo>
                  <a:lnTo>
                    <a:pt x="4162" y="3237"/>
                  </a:lnTo>
                  <a:lnTo>
                    <a:pt x="0" y="3237"/>
                  </a:lnTo>
                  <a:lnTo>
                    <a:pt x="0" y="4623"/>
                  </a:lnTo>
                  <a:lnTo>
                    <a:pt x="0" y="8786"/>
                  </a:lnTo>
                  <a:lnTo>
                    <a:pt x="1387" y="8786"/>
                  </a:lnTo>
                  <a:lnTo>
                    <a:pt x="1387" y="10174"/>
                  </a:lnTo>
                  <a:lnTo>
                    <a:pt x="2775" y="10174"/>
                  </a:lnTo>
                  <a:lnTo>
                    <a:pt x="2775" y="11560"/>
                  </a:lnTo>
                  <a:lnTo>
                    <a:pt x="4162" y="11560"/>
                  </a:lnTo>
                  <a:lnTo>
                    <a:pt x="4162" y="12948"/>
                  </a:lnTo>
                  <a:lnTo>
                    <a:pt x="5549" y="12948"/>
                  </a:lnTo>
                  <a:lnTo>
                    <a:pt x="5549" y="14336"/>
                  </a:lnTo>
                  <a:lnTo>
                    <a:pt x="6937" y="14336"/>
                  </a:lnTo>
                  <a:lnTo>
                    <a:pt x="6937" y="15722"/>
                  </a:lnTo>
                  <a:lnTo>
                    <a:pt x="8323" y="15722"/>
                  </a:lnTo>
                  <a:lnTo>
                    <a:pt x="8323" y="17110"/>
                  </a:lnTo>
                  <a:lnTo>
                    <a:pt x="5549" y="17110"/>
                  </a:lnTo>
                  <a:lnTo>
                    <a:pt x="5549" y="18497"/>
                  </a:lnTo>
                  <a:lnTo>
                    <a:pt x="4162" y="18497"/>
                  </a:lnTo>
                  <a:lnTo>
                    <a:pt x="4162" y="19885"/>
                  </a:lnTo>
                  <a:lnTo>
                    <a:pt x="4162" y="21271"/>
                  </a:lnTo>
                  <a:lnTo>
                    <a:pt x="17110" y="21271"/>
                  </a:lnTo>
                  <a:lnTo>
                    <a:pt x="17110" y="18497"/>
                  </a:lnTo>
                  <a:lnTo>
                    <a:pt x="15722" y="18497"/>
                  </a:lnTo>
                  <a:lnTo>
                    <a:pt x="15722" y="17110"/>
                  </a:lnTo>
                  <a:lnTo>
                    <a:pt x="12948" y="17110"/>
                  </a:lnTo>
                  <a:lnTo>
                    <a:pt x="12948" y="15722"/>
                  </a:lnTo>
                  <a:lnTo>
                    <a:pt x="14336" y="15722"/>
                  </a:lnTo>
                  <a:lnTo>
                    <a:pt x="14336" y="14336"/>
                  </a:lnTo>
                  <a:lnTo>
                    <a:pt x="15722" y="14336"/>
                  </a:lnTo>
                  <a:lnTo>
                    <a:pt x="15722" y="12948"/>
                  </a:lnTo>
                  <a:lnTo>
                    <a:pt x="17110" y="12948"/>
                  </a:lnTo>
                  <a:lnTo>
                    <a:pt x="17110" y="11560"/>
                  </a:lnTo>
                  <a:lnTo>
                    <a:pt x="18498" y="11560"/>
                  </a:lnTo>
                  <a:lnTo>
                    <a:pt x="18498" y="10174"/>
                  </a:lnTo>
                  <a:lnTo>
                    <a:pt x="19885" y="10174"/>
                  </a:lnTo>
                  <a:lnTo>
                    <a:pt x="19885" y="8786"/>
                  </a:lnTo>
                  <a:lnTo>
                    <a:pt x="21273" y="8786"/>
                  </a:lnTo>
                  <a:lnTo>
                    <a:pt x="21273" y="4623"/>
                  </a:lnTo>
                  <a:lnTo>
                    <a:pt x="21273" y="3237"/>
                  </a:lnTo>
                  <a:lnTo>
                    <a:pt x="17110" y="3237"/>
                  </a:lnTo>
                  <a:lnTo>
                    <a:pt x="1711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80"/>
            <p:cNvSpPr/>
            <p:nvPr/>
          </p:nvSpPr>
          <p:spPr>
            <a:xfrm>
              <a:off x="3031500" y="4122975"/>
              <a:ext cx="323725" cy="150300"/>
            </a:xfrm>
            <a:custGeom>
              <a:rect b="b" l="l" r="r" t="t"/>
              <a:pathLst>
                <a:path extrusionOk="0" h="6012" w="12949">
                  <a:moveTo>
                    <a:pt x="0" y="0"/>
                  </a:moveTo>
                  <a:lnTo>
                    <a:pt x="0" y="4623"/>
                  </a:lnTo>
                  <a:lnTo>
                    <a:pt x="1387" y="4623"/>
                  </a:lnTo>
                  <a:lnTo>
                    <a:pt x="1387" y="6011"/>
                  </a:lnTo>
                  <a:lnTo>
                    <a:pt x="2775" y="6011"/>
                  </a:lnTo>
                  <a:lnTo>
                    <a:pt x="2775" y="2775"/>
                  </a:lnTo>
                  <a:lnTo>
                    <a:pt x="12948" y="2775"/>
                  </a:lnTo>
                  <a:lnTo>
                    <a:pt x="12948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80"/>
            <p:cNvSpPr/>
            <p:nvPr/>
          </p:nvSpPr>
          <p:spPr>
            <a:xfrm>
              <a:off x="3031475" y="4307950"/>
              <a:ext cx="69400" cy="34675"/>
            </a:xfrm>
            <a:custGeom>
              <a:rect b="b" l="l" r="r" t="t"/>
              <a:pathLst>
                <a:path extrusionOk="0" h="1387" w="2776">
                  <a:moveTo>
                    <a:pt x="0" y="0"/>
                  </a:moveTo>
                  <a:lnTo>
                    <a:pt x="0" y="1387"/>
                  </a:lnTo>
                  <a:lnTo>
                    <a:pt x="2776" y="1387"/>
                  </a:lnTo>
                  <a:lnTo>
                    <a:pt x="2776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80"/>
            <p:cNvSpPr/>
            <p:nvPr/>
          </p:nvSpPr>
          <p:spPr>
            <a:xfrm>
              <a:off x="3066150" y="4446650"/>
              <a:ext cx="34725" cy="34725"/>
            </a:xfrm>
            <a:custGeom>
              <a:rect b="b" l="l" r="r" t="t"/>
              <a:pathLst>
                <a:path extrusionOk="0" h="1389" w="1389">
                  <a:moveTo>
                    <a:pt x="1" y="1"/>
                  </a:moveTo>
                  <a:lnTo>
                    <a:pt x="1" y="1389"/>
                  </a:lnTo>
                  <a:lnTo>
                    <a:pt x="1389" y="1389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7" name="Google Shape;4677;p80"/>
            <p:cNvSpPr/>
            <p:nvPr/>
          </p:nvSpPr>
          <p:spPr>
            <a:xfrm>
              <a:off x="3066150" y="4481350"/>
              <a:ext cx="104100" cy="104050"/>
            </a:xfrm>
            <a:custGeom>
              <a:rect b="b" l="l" r="r" t="t"/>
              <a:pathLst>
                <a:path extrusionOk="0" h="4162" w="4164">
                  <a:moveTo>
                    <a:pt x="1389" y="1"/>
                  </a:moveTo>
                  <a:lnTo>
                    <a:pt x="1389" y="1387"/>
                  </a:lnTo>
                  <a:lnTo>
                    <a:pt x="2775" y="1387"/>
                  </a:lnTo>
                  <a:lnTo>
                    <a:pt x="2775" y="2775"/>
                  </a:lnTo>
                  <a:lnTo>
                    <a:pt x="1" y="2775"/>
                  </a:lnTo>
                  <a:lnTo>
                    <a:pt x="1" y="4162"/>
                  </a:lnTo>
                  <a:lnTo>
                    <a:pt x="4163" y="4162"/>
                  </a:lnTo>
                  <a:lnTo>
                    <a:pt x="4163" y="1387"/>
                  </a:lnTo>
                  <a:lnTo>
                    <a:pt x="4163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p80"/>
            <p:cNvSpPr/>
            <p:nvPr/>
          </p:nvSpPr>
          <p:spPr>
            <a:xfrm>
              <a:off x="2962100" y="4342600"/>
              <a:ext cx="34725" cy="34725"/>
            </a:xfrm>
            <a:custGeom>
              <a:rect b="b" l="l" r="r" t="t"/>
              <a:pathLst>
                <a:path extrusionOk="0" h="1389" w="1389">
                  <a:moveTo>
                    <a:pt x="1" y="1"/>
                  </a:moveTo>
                  <a:lnTo>
                    <a:pt x="1" y="1389"/>
                  </a:lnTo>
                  <a:lnTo>
                    <a:pt x="1389" y="1389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80"/>
            <p:cNvSpPr/>
            <p:nvPr/>
          </p:nvSpPr>
          <p:spPr>
            <a:xfrm>
              <a:off x="2996800" y="4377300"/>
              <a:ext cx="69375" cy="69375"/>
            </a:xfrm>
            <a:custGeom>
              <a:rect b="b" l="l" r="r" t="t"/>
              <a:pathLst>
                <a:path extrusionOk="0" h="2775" w="2775">
                  <a:moveTo>
                    <a:pt x="1" y="1"/>
                  </a:moveTo>
                  <a:lnTo>
                    <a:pt x="1" y="1387"/>
                  </a:lnTo>
                  <a:lnTo>
                    <a:pt x="1388" y="1387"/>
                  </a:lnTo>
                  <a:lnTo>
                    <a:pt x="1388" y="2775"/>
                  </a:lnTo>
                  <a:lnTo>
                    <a:pt x="2775" y="2775"/>
                  </a:lnTo>
                  <a:lnTo>
                    <a:pt x="2775" y="1387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80"/>
            <p:cNvSpPr/>
            <p:nvPr/>
          </p:nvSpPr>
          <p:spPr>
            <a:xfrm>
              <a:off x="2996800" y="4273250"/>
              <a:ext cx="69375" cy="69375"/>
            </a:xfrm>
            <a:custGeom>
              <a:rect b="b" l="l" r="r" t="t"/>
              <a:pathLst>
                <a:path extrusionOk="0" h="2775" w="2775">
                  <a:moveTo>
                    <a:pt x="1" y="0"/>
                  </a:moveTo>
                  <a:lnTo>
                    <a:pt x="1" y="1388"/>
                  </a:lnTo>
                  <a:lnTo>
                    <a:pt x="1388" y="1388"/>
                  </a:lnTo>
                  <a:lnTo>
                    <a:pt x="1388" y="2775"/>
                  </a:lnTo>
                  <a:lnTo>
                    <a:pt x="2775" y="2775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80"/>
            <p:cNvSpPr/>
            <p:nvPr/>
          </p:nvSpPr>
          <p:spPr>
            <a:xfrm>
              <a:off x="3031500" y="4585375"/>
              <a:ext cx="323725" cy="69400"/>
            </a:xfrm>
            <a:custGeom>
              <a:rect b="b" l="l" r="r" t="t"/>
              <a:pathLst>
                <a:path extrusionOk="0" h="2776" w="12949">
                  <a:moveTo>
                    <a:pt x="0" y="1"/>
                  </a:moveTo>
                  <a:lnTo>
                    <a:pt x="0" y="1389"/>
                  </a:lnTo>
                  <a:lnTo>
                    <a:pt x="0" y="2775"/>
                  </a:lnTo>
                  <a:lnTo>
                    <a:pt x="12948" y="2775"/>
                  </a:lnTo>
                  <a:lnTo>
                    <a:pt x="12948" y="1"/>
                  </a:lnTo>
                  <a:lnTo>
                    <a:pt x="11560" y="1"/>
                  </a:lnTo>
                  <a:lnTo>
                    <a:pt x="1156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80"/>
            <p:cNvSpPr/>
            <p:nvPr/>
          </p:nvSpPr>
          <p:spPr>
            <a:xfrm>
              <a:off x="3285825" y="4446650"/>
              <a:ext cx="34700" cy="34725"/>
            </a:xfrm>
            <a:custGeom>
              <a:rect b="b" l="l" r="r" t="t"/>
              <a:pathLst>
                <a:path extrusionOk="0" h="1389" w="1388">
                  <a:moveTo>
                    <a:pt x="1" y="1"/>
                  </a:moveTo>
                  <a:lnTo>
                    <a:pt x="1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80"/>
            <p:cNvSpPr/>
            <p:nvPr/>
          </p:nvSpPr>
          <p:spPr>
            <a:xfrm>
              <a:off x="3216475" y="4481350"/>
              <a:ext cx="104050" cy="104050"/>
            </a:xfrm>
            <a:custGeom>
              <a:rect b="b" l="l" r="r" t="t"/>
              <a:pathLst>
                <a:path extrusionOk="0" h="4162" w="4162">
                  <a:moveTo>
                    <a:pt x="0" y="1"/>
                  </a:moveTo>
                  <a:lnTo>
                    <a:pt x="0" y="1387"/>
                  </a:lnTo>
                  <a:lnTo>
                    <a:pt x="0" y="4162"/>
                  </a:lnTo>
                  <a:lnTo>
                    <a:pt x="4161" y="4162"/>
                  </a:lnTo>
                  <a:lnTo>
                    <a:pt x="4161" y="2775"/>
                  </a:lnTo>
                  <a:lnTo>
                    <a:pt x="1387" y="2775"/>
                  </a:lnTo>
                  <a:lnTo>
                    <a:pt x="1387" y="1387"/>
                  </a:lnTo>
                  <a:lnTo>
                    <a:pt x="2775" y="1387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p80"/>
            <p:cNvSpPr/>
            <p:nvPr/>
          </p:nvSpPr>
          <p:spPr>
            <a:xfrm>
              <a:off x="3389900" y="4342600"/>
              <a:ext cx="34675" cy="34725"/>
            </a:xfrm>
            <a:custGeom>
              <a:rect b="b" l="l" r="r" t="t"/>
              <a:pathLst>
                <a:path extrusionOk="0" h="1389" w="1387">
                  <a:moveTo>
                    <a:pt x="0" y="1"/>
                  </a:moveTo>
                  <a:lnTo>
                    <a:pt x="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p80"/>
            <p:cNvSpPr/>
            <p:nvPr/>
          </p:nvSpPr>
          <p:spPr>
            <a:xfrm>
              <a:off x="3320500" y="4273250"/>
              <a:ext cx="69425" cy="69375"/>
            </a:xfrm>
            <a:custGeom>
              <a:rect b="b" l="l" r="r" t="t"/>
              <a:pathLst>
                <a:path extrusionOk="0" h="2775" w="2777">
                  <a:moveTo>
                    <a:pt x="0" y="0"/>
                  </a:moveTo>
                  <a:lnTo>
                    <a:pt x="0" y="2775"/>
                  </a:lnTo>
                  <a:lnTo>
                    <a:pt x="1388" y="2775"/>
                  </a:lnTo>
                  <a:lnTo>
                    <a:pt x="1388" y="1388"/>
                  </a:lnTo>
                  <a:lnTo>
                    <a:pt x="2776" y="1388"/>
                  </a:lnTo>
                  <a:lnTo>
                    <a:pt x="2776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p80"/>
            <p:cNvSpPr/>
            <p:nvPr/>
          </p:nvSpPr>
          <p:spPr>
            <a:xfrm>
              <a:off x="3320500" y="4377300"/>
              <a:ext cx="69425" cy="69375"/>
            </a:xfrm>
            <a:custGeom>
              <a:rect b="b" l="l" r="r" t="t"/>
              <a:pathLst>
                <a:path extrusionOk="0" h="2775" w="2777">
                  <a:moveTo>
                    <a:pt x="0" y="1"/>
                  </a:moveTo>
                  <a:lnTo>
                    <a:pt x="0" y="1387"/>
                  </a:lnTo>
                  <a:lnTo>
                    <a:pt x="0" y="2775"/>
                  </a:lnTo>
                  <a:lnTo>
                    <a:pt x="1388" y="2775"/>
                  </a:lnTo>
                  <a:lnTo>
                    <a:pt x="1388" y="1387"/>
                  </a:lnTo>
                  <a:lnTo>
                    <a:pt x="2776" y="1387"/>
                  </a:lnTo>
                  <a:lnTo>
                    <a:pt x="2776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p80"/>
            <p:cNvSpPr/>
            <p:nvPr/>
          </p:nvSpPr>
          <p:spPr>
            <a:xfrm>
              <a:off x="2927450" y="4122975"/>
              <a:ext cx="531825" cy="219650"/>
            </a:xfrm>
            <a:custGeom>
              <a:rect b="b" l="l" r="r" t="t"/>
              <a:pathLst>
                <a:path extrusionOk="0" h="8786" w="21273">
                  <a:moveTo>
                    <a:pt x="4162" y="0"/>
                  </a:moveTo>
                  <a:lnTo>
                    <a:pt x="4162" y="1387"/>
                  </a:lnTo>
                  <a:lnTo>
                    <a:pt x="4162" y="3237"/>
                  </a:lnTo>
                  <a:lnTo>
                    <a:pt x="0" y="3237"/>
                  </a:lnTo>
                  <a:lnTo>
                    <a:pt x="0" y="4623"/>
                  </a:lnTo>
                  <a:lnTo>
                    <a:pt x="0" y="8786"/>
                  </a:lnTo>
                  <a:lnTo>
                    <a:pt x="1387" y="8786"/>
                  </a:lnTo>
                  <a:lnTo>
                    <a:pt x="1387" y="4623"/>
                  </a:lnTo>
                  <a:lnTo>
                    <a:pt x="5549" y="4623"/>
                  </a:lnTo>
                  <a:lnTo>
                    <a:pt x="5549" y="3237"/>
                  </a:lnTo>
                  <a:lnTo>
                    <a:pt x="5549" y="1387"/>
                  </a:lnTo>
                  <a:lnTo>
                    <a:pt x="15722" y="1387"/>
                  </a:lnTo>
                  <a:lnTo>
                    <a:pt x="15722" y="3237"/>
                  </a:lnTo>
                  <a:lnTo>
                    <a:pt x="15722" y="4623"/>
                  </a:lnTo>
                  <a:lnTo>
                    <a:pt x="19885" y="4623"/>
                  </a:lnTo>
                  <a:lnTo>
                    <a:pt x="19885" y="8786"/>
                  </a:lnTo>
                  <a:lnTo>
                    <a:pt x="21273" y="8786"/>
                  </a:lnTo>
                  <a:lnTo>
                    <a:pt x="21273" y="4623"/>
                  </a:lnTo>
                  <a:lnTo>
                    <a:pt x="21273" y="3237"/>
                  </a:lnTo>
                  <a:lnTo>
                    <a:pt x="17110" y="3237"/>
                  </a:lnTo>
                  <a:lnTo>
                    <a:pt x="17110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88" name="Google Shape;4688;p80"/>
          <p:cNvGrpSpPr/>
          <p:nvPr/>
        </p:nvGrpSpPr>
        <p:grpSpPr>
          <a:xfrm>
            <a:off x="1337070" y="4463198"/>
            <a:ext cx="481089" cy="481066"/>
            <a:chOff x="2927450" y="4122975"/>
            <a:chExt cx="531825" cy="531800"/>
          </a:xfrm>
        </p:grpSpPr>
        <p:sp>
          <p:nvSpPr>
            <p:cNvPr id="4689" name="Google Shape;4689;p80"/>
            <p:cNvSpPr/>
            <p:nvPr/>
          </p:nvSpPr>
          <p:spPr>
            <a:xfrm>
              <a:off x="2927450" y="4122975"/>
              <a:ext cx="531825" cy="531800"/>
            </a:xfrm>
            <a:custGeom>
              <a:rect b="b" l="l" r="r" t="t"/>
              <a:pathLst>
                <a:path extrusionOk="0" h="21272" w="21273">
                  <a:moveTo>
                    <a:pt x="4162" y="0"/>
                  </a:moveTo>
                  <a:lnTo>
                    <a:pt x="4162" y="3237"/>
                  </a:lnTo>
                  <a:lnTo>
                    <a:pt x="0" y="3237"/>
                  </a:lnTo>
                  <a:lnTo>
                    <a:pt x="0" y="4623"/>
                  </a:lnTo>
                  <a:lnTo>
                    <a:pt x="0" y="8786"/>
                  </a:lnTo>
                  <a:lnTo>
                    <a:pt x="1387" y="8786"/>
                  </a:lnTo>
                  <a:lnTo>
                    <a:pt x="1387" y="10174"/>
                  </a:lnTo>
                  <a:lnTo>
                    <a:pt x="2775" y="10174"/>
                  </a:lnTo>
                  <a:lnTo>
                    <a:pt x="2775" y="11560"/>
                  </a:lnTo>
                  <a:lnTo>
                    <a:pt x="4162" y="11560"/>
                  </a:lnTo>
                  <a:lnTo>
                    <a:pt x="4162" y="12948"/>
                  </a:lnTo>
                  <a:lnTo>
                    <a:pt x="5549" y="12948"/>
                  </a:lnTo>
                  <a:lnTo>
                    <a:pt x="5549" y="14336"/>
                  </a:lnTo>
                  <a:lnTo>
                    <a:pt x="6937" y="14336"/>
                  </a:lnTo>
                  <a:lnTo>
                    <a:pt x="6937" y="15722"/>
                  </a:lnTo>
                  <a:lnTo>
                    <a:pt x="8323" y="15722"/>
                  </a:lnTo>
                  <a:lnTo>
                    <a:pt x="8323" y="17110"/>
                  </a:lnTo>
                  <a:lnTo>
                    <a:pt x="5549" y="17110"/>
                  </a:lnTo>
                  <a:lnTo>
                    <a:pt x="5549" y="18497"/>
                  </a:lnTo>
                  <a:lnTo>
                    <a:pt x="4162" y="18497"/>
                  </a:lnTo>
                  <a:lnTo>
                    <a:pt x="4162" y="19885"/>
                  </a:lnTo>
                  <a:lnTo>
                    <a:pt x="4162" y="21271"/>
                  </a:lnTo>
                  <a:lnTo>
                    <a:pt x="17110" y="21271"/>
                  </a:lnTo>
                  <a:lnTo>
                    <a:pt x="17110" y="18497"/>
                  </a:lnTo>
                  <a:lnTo>
                    <a:pt x="15722" y="18497"/>
                  </a:lnTo>
                  <a:lnTo>
                    <a:pt x="15722" y="17110"/>
                  </a:lnTo>
                  <a:lnTo>
                    <a:pt x="12948" y="17110"/>
                  </a:lnTo>
                  <a:lnTo>
                    <a:pt x="12948" y="15722"/>
                  </a:lnTo>
                  <a:lnTo>
                    <a:pt x="14336" y="15722"/>
                  </a:lnTo>
                  <a:lnTo>
                    <a:pt x="14336" y="14336"/>
                  </a:lnTo>
                  <a:lnTo>
                    <a:pt x="15722" y="14336"/>
                  </a:lnTo>
                  <a:lnTo>
                    <a:pt x="15722" y="12948"/>
                  </a:lnTo>
                  <a:lnTo>
                    <a:pt x="17110" y="12948"/>
                  </a:lnTo>
                  <a:lnTo>
                    <a:pt x="17110" y="11560"/>
                  </a:lnTo>
                  <a:lnTo>
                    <a:pt x="18498" y="11560"/>
                  </a:lnTo>
                  <a:lnTo>
                    <a:pt x="18498" y="10174"/>
                  </a:lnTo>
                  <a:lnTo>
                    <a:pt x="19885" y="10174"/>
                  </a:lnTo>
                  <a:lnTo>
                    <a:pt x="19885" y="8786"/>
                  </a:lnTo>
                  <a:lnTo>
                    <a:pt x="21273" y="8786"/>
                  </a:lnTo>
                  <a:lnTo>
                    <a:pt x="21273" y="4623"/>
                  </a:lnTo>
                  <a:lnTo>
                    <a:pt x="21273" y="3237"/>
                  </a:lnTo>
                  <a:lnTo>
                    <a:pt x="17110" y="3237"/>
                  </a:lnTo>
                  <a:lnTo>
                    <a:pt x="1711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p80"/>
            <p:cNvSpPr/>
            <p:nvPr/>
          </p:nvSpPr>
          <p:spPr>
            <a:xfrm>
              <a:off x="3031500" y="4122975"/>
              <a:ext cx="323725" cy="150300"/>
            </a:xfrm>
            <a:custGeom>
              <a:rect b="b" l="l" r="r" t="t"/>
              <a:pathLst>
                <a:path extrusionOk="0" h="6012" w="12949">
                  <a:moveTo>
                    <a:pt x="0" y="0"/>
                  </a:moveTo>
                  <a:lnTo>
                    <a:pt x="0" y="4623"/>
                  </a:lnTo>
                  <a:lnTo>
                    <a:pt x="1387" y="4623"/>
                  </a:lnTo>
                  <a:lnTo>
                    <a:pt x="1387" y="6011"/>
                  </a:lnTo>
                  <a:lnTo>
                    <a:pt x="2775" y="6011"/>
                  </a:lnTo>
                  <a:lnTo>
                    <a:pt x="2775" y="2775"/>
                  </a:lnTo>
                  <a:lnTo>
                    <a:pt x="12948" y="2775"/>
                  </a:lnTo>
                  <a:lnTo>
                    <a:pt x="12948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80"/>
            <p:cNvSpPr/>
            <p:nvPr/>
          </p:nvSpPr>
          <p:spPr>
            <a:xfrm>
              <a:off x="3031475" y="4307950"/>
              <a:ext cx="69400" cy="34675"/>
            </a:xfrm>
            <a:custGeom>
              <a:rect b="b" l="l" r="r" t="t"/>
              <a:pathLst>
                <a:path extrusionOk="0" h="1387" w="2776">
                  <a:moveTo>
                    <a:pt x="0" y="0"/>
                  </a:moveTo>
                  <a:lnTo>
                    <a:pt x="0" y="1387"/>
                  </a:lnTo>
                  <a:lnTo>
                    <a:pt x="2776" y="1387"/>
                  </a:lnTo>
                  <a:lnTo>
                    <a:pt x="2776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80"/>
            <p:cNvSpPr/>
            <p:nvPr/>
          </p:nvSpPr>
          <p:spPr>
            <a:xfrm>
              <a:off x="3066150" y="4446650"/>
              <a:ext cx="34725" cy="34725"/>
            </a:xfrm>
            <a:custGeom>
              <a:rect b="b" l="l" r="r" t="t"/>
              <a:pathLst>
                <a:path extrusionOk="0" h="1389" w="1389">
                  <a:moveTo>
                    <a:pt x="1" y="1"/>
                  </a:moveTo>
                  <a:lnTo>
                    <a:pt x="1" y="1389"/>
                  </a:lnTo>
                  <a:lnTo>
                    <a:pt x="1389" y="1389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80"/>
            <p:cNvSpPr/>
            <p:nvPr/>
          </p:nvSpPr>
          <p:spPr>
            <a:xfrm>
              <a:off x="3066150" y="4481350"/>
              <a:ext cx="104100" cy="104050"/>
            </a:xfrm>
            <a:custGeom>
              <a:rect b="b" l="l" r="r" t="t"/>
              <a:pathLst>
                <a:path extrusionOk="0" h="4162" w="4164">
                  <a:moveTo>
                    <a:pt x="1389" y="1"/>
                  </a:moveTo>
                  <a:lnTo>
                    <a:pt x="1389" y="1387"/>
                  </a:lnTo>
                  <a:lnTo>
                    <a:pt x="2775" y="1387"/>
                  </a:lnTo>
                  <a:lnTo>
                    <a:pt x="2775" y="2775"/>
                  </a:lnTo>
                  <a:lnTo>
                    <a:pt x="1" y="2775"/>
                  </a:lnTo>
                  <a:lnTo>
                    <a:pt x="1" y="4162"/>
                  </a:lnTo>
                  <a:lnTo>
                    <a:pt x="4163" y="4162"/>
                  </a:lnTo>
                  <a:lnTo>
                    <a:pt x="4163" y="1387"/>
                  </a:lnTo>
                  <a:lnTo>
                    <a:pt x="4163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4" name="Google Shape;4694;p80"/>
            <p:cNvSpPr/>
            <p:nvPr/>
          </p:nvSpPr>
          <p:spPr>
            <a:xfrm>
              <a:off x="2962100" y="4342600"/>
              <a:ext cx="34725" cy="34725"/>
            </a:xfrm>
            <a:custGeom>
              <a:rect b="b" l="l" r="r" t="t"/>
              <a:pathLst>
                <a:path extrusionOk="0" h="1389" w="1389">
                  <a:moveTo>
                    <a:pt x="1" y="1"/>
                  </a:moveTo>
                  <a:lnTo>
                    <a:pt x="1" y="1389"/>
                  </a:lnTo>
                  <a:lnTo>
                    <a:pt x="1389" y="1389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p80"/>
            <p:cNvSpPr/>
            <p:nvPr/>
          </p:nvSpPr>
          <p:spPr>
            <a:xfrm>
              <a:off x="2996800" y="4377300"/>
              <a:ext cx="69375" cy="69375"/>
            </a:xfrm>
            <a:custGeom>
              <a:rect b="b" l="l" r="r" t="t"/>
              <a:pathLst>
                <a:path extrusionOk="0" h="2775" w="2775">
                  <a:moveTo>
                    <a:pt x="1" y="1"/>
                  </a:moveTo>
                  <a:lnTo>
                    <a:pt x="1" y="1387"/>
                  </a:lnTo>
                  <a:lnTo>
                    <a:pt x="1388" y="1387"/>
                  </a:lnTo>
                  <a:lnTo>
                    <a:pt x="1388" y="2775"/>
                  </a:lnTo>
                  <a:lnTo>
                    <a:pt x="2775" y="2775"/>
                  </a:lnTo>
                  <a:lnTo>
                    <a:pt x="2775" y="1387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80"/>
            <p:cNvSpPr/>
            <p:nvPr/>
          </p:nvSpPr>
          <p:spPr>
            <a:xfrm>
              <a:off x="2996800" y="4273250"/>
              <a:ext cx="69375" cy="69375"/>
            </a:xfrm>
            <a:custGeom>
              <a:rect b="b" l="l" r="r" t="t"/>
              <a:pathLst>
                <a:path extrusionOk="0" h="2775" w="2775">
                  <a:moveTo>
                    <a:pt x="1" y="0"/>
                  </a:moveTo>
                  <a:lnTo>
                    <a:pt x="1" y="1388"/>
                  </a:lnTo>
                  <a:lnTo>
                    <a:pt x="1388" y="1388"/>
                  </a:lnTo>
                  <a:lnTo>
                    <a:pt x="1388" y="2775"/>
                  </a:lnTo>
                  <a:lnTo>
                    <a:pt x="2775" y="2775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p80"/>
            <p:cNvSpPr/>
            <p:nvPr/>
          </p:nvSpPr>
          <p:spPr>
            <a:xfrm>
              <a:off x="3031500" y="4585375"/>
              <a:ext cx="323725" cy="69400"/>
            </a:xfrm>
            <a:custGeom>
              <a:rect b="b" l="l" r="r" t="t"/>
              <a:pathLst>
                <a:path extrusionOk="0" h="2776" w="12949">
                  <a:moveTo>
                    <a:pt x="0" y="1"/>
                  </a:moveTo>
                  <a:lnTo>
                    <a:pt x="0" y="1389"/>
                  </a:lnTo>
                  <a:lnTo>
                    <a:pt x="0" y="2775"/>
                  </a:lnTo>
                  <a:lnTo>
                    <a:pt x="12948" y="2775"/>
                  </a:lnTo>
                  <a:lnTo>
                    <a:pt x="12948" y="1"/>
                  </a:lnTo>
                  <a:lnTo>
                    <a:pt x="11560" y="1"/>
                  </a:lnTo>
                  <a:lnTo>
                    <a:pt x="1156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p80"/>
            <p:cNvSpPr/>
            <p:nvPr/>
          </p:nvSpPr>
          <p:spPr>
            <a:xfrm>
              <a:off x="3285825" y="4446650"/>
              <a:ext cx="34700" cy="34725"/>
            </a:xfrm>
            <a:custGeom>
              <a:rect b="b" l="l" r="r" t="t"/>
              <a:pathLst>
                <a:path extrusionOk="0" h="1389" w="1388">
                  <a:moveTo>
                    <a:pt x="1" y="1"/>
                  </a:moveTo>
                  <a:lnTo>
                    <a:pt x="1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p80"/>
            <p:cNvSpPr/>
            <p:nvPr/>
          </p:nvSpPr>
          <p:spPr>
            <a:xfrm>
              <a:off x="3216475" y="4481350"/>
              <a:ext cx="104050" cy="104050"/>
            </a:xfrm>
            <a:custGeom>
              <a:rect b="b" l="l" r="r" t="t"/>
              <a:pathLst>
                <a:path extrusionOk="0" h="4162" w="4162">
                  <a:moveTo>
                    <a:pt x="0" y="1"/>
                  </a:moveTo>
                  <a:lnTo>
                    <a:pt x="0" y="1387"/>
                  </a:lnTo>
                  <a:lnTo>
                    <a:pt x="0" y="4162"/>
                  </a:lnTo>
                  <a:lnTo>
                    <a:pt x="4161" y="4162"/>
                  </a:lnTo>
                  <a:lnTo>
                    <a:pt x="4161" y="2775"/>
                  </a:lnTo>
                  <a:lnTo>
                    <a:pt x="1387" y="2775"/>
                  </a:lnTo>
                  <a:lnTo>
                    <a:pt x="1387" y="1387"/>
                  </a:lnTo>
                  <a:lnTo>
                    <a:pt x="2775" y="1387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0" name="Google Shape;4700;p80"/>
            <p:cNvSpPr/>
            <p:nvPr/>
          </p:nvSpPr>
          <p:spPr>
            <a:xfrm>
              <a:off x="3389900" y="4342600"/>
              <a:ext cx="34675" cy="34725"/>
            </a:xfrm>
            <a:custGeom>
              <a:rect b="b" l="l" r="r" t="t"/>
              <a:pathLst>
                <a:path extrusionOk="0" h="1389" w="1387">
                  <a:moveTo>
                    <a:pt x="0" y="1"/>
                  </a:moveTo>
                  <a:lnTo>
                    <a:pt x="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p80"/>
            <p:cNvSpPr/>
            <p:nvPr/>
          </p:nvSpPr>
          <p:spPr>
            <a:xfrm>
              <a:off x="3320500" y="4273250"/>
              <a:ext cx="69425" cy="69375"/>
            </a:xfrm>
            <a:custGeom>
              <a:rect b="b" l="l" r="r" t="t"/>
              <a:pathLst>
                <a:path extrusionOk="0" h="2775" w="2777">
                  <a:moveTo>
                    <a:pt x="0" y="0"/>
                  </a:moveTo>
                  <a:lnTo>
                    <a:pt x="0" y="2775"/>
                  </a:lnTo>
                  <a:lnTo>
                    <a:pt x="1388" y="2775"/>
                  </a:lnTo>
                  <a:lnTo>
                    <a:pt x="1388" y="1388"/>
                  </a:lnTo>
                  <a:lnTo>
                    <a:pt x="2776" y="1388"/>
                  </a:lnTo>
                  <a:lnTo>
                    <a:pt x="2776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p80"/>
            <p:cNvSpPr/>
            <p:nvPr/>
          </p:nvSpPr>
          <p:spPr>
            <a:xfrm>
              <a:off x="3320500" y="4377300"/>
              <a:ext cx="69425" cy="69375"/>
            </a:xfrm>
            <a:custGeom>
              <a:rect b="b" l="l" r="r" t="t"/>
              <a:pathLst>
                <a:path extrusionOk="0" h="2775" w="2777">
                  <a:moveTo>
                    <a:pt x="0" y="1"/>
                  </a:moveTo>
                  <a:lnTo>
                    <a:pt x="0" y="1387"/>
                  </a:lnTo>
                  <a:lnTo>
                    <a:pt x="0" y="2775"/>
                  </a:lnTo>
                  <a:lnTo>
                    <a:pt x="1388" y="2775"/>
                  </a:lnTo>
                  <a:lnTo>
                    <a:pt x="1388" y="1387"/>
                  </a:lnTo>
                  <a:lnTo>
                    <a:pt x="2776" y="1387"/>
                  </a:lnTo>
                  <a:lnTo>
                    <a:pt x="2776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3" name="Google Shape;4703;p80"/>
            <p:cNvSpPr/>
            <p:nvPr/>
          </p:nvSpPr>
          <p:spPr>
            <a:xfrm>
              <a:off x="2927450" y="4122975"/>
              <a:ext cx="531825" cy="219650"/>
            </a:xfrm>
            <a:custGeom>
              <a:rect b="b" l="l" r="r" t="t"/>
              <a:pathLst>
                <a:path extrusionOk="0" h="8786" w="21273">
                  <a:moveTo>
                    <a:pt x="4162" y="0"/>
                  </a:moveTo>
                  <a:lnTo>
                    <a:pt x="4162" y="1387"/>
                  </a:lnTo>
                  <a:lnTo>
                    <a:pt x="4162" y="3237"/>
                  </a:lnTo>
                  <a:lnTo>
                    <a:pt x="0" y="3237"/>
                  </a:lnTo>
                  <a:lnTo>
                    <a:pt x="0" y="4623"/>
                  </a:lnTo>
                  <a:lnTo>
                    <a:pt x="0" y="8786"/>
                  </a:lnTo>
                  <a:lnTo>
                    <a:pt x="1387" y="8786"/>
                  </a:lnTo>
                  <a:lnTo>
                    <a:pt x="1387" y="4623"/>
                  </a:lnTo>
                  <a:lnTo>
                    <a:pt x="5549" y="4623"/>
                  </a:lnTo>
                  <a:lnTo>
                    <a:pt x="5549" y="3237"/>
                  </a:lnTo>
                  <a:lnTo>
                    <a:pt x="5549" y="1387"/>
                  </a:lnTo>
                  <a:lnTo>
                    <a:pt x="15722" y="1387"/>
                  </a:lnTo>
                  <a:lnTo>
                    <a:pt x="15722" y="3237"/>
                  </a:lnTo>
                  <a:lnTo>
                    <a:pt x="15722" y="4623"/>
                  </a:lnTo>
                  <a:lnTo>
                    <a:pt x="19885" y="4623"/>
                  </a:lnTo>
                  <a:lnTo>
                    <a:pt x="19885" y="8786"/>
                  </a:lnTo>
                  <a:lnTo>
                    <a:pt x="21273" y="8786"/>
                  </a:lnTo>
                  <a:lnTo>
                    <a:pt x="21273" y="4623"/>
                  </a:lnTo>
                  <a:lnTo>
                    <a:pt x="21273" y="3237"/>
                  </a:lnTo>
                  <a:lnTo>
                    <a:pt x="17110" y="3237"/>
                  </a:lnTo>
                  <a:lnTo>
                    <a:pt x="17110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7" name="Shape 4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8" name="Google Shape;4708;p81"/>
          <p:cNvSpPr txBox="1"/>
          <p:nvPr>
            <p:ph idx="1" type="body"/>
          </p:nvPr>
        </p:nvSpPr>
        <p:spPr>
          <a:xfrm>
            <a:off x="748775" y="1340100"/>
            <a:ext cx="7961100" cy="24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Constructor </a:t>
            </a:r>
            <a:endParaRPr/>
          </a:p>
          <a:p>
            <a:pPr indent="0" lvl="0" marL="0" rtl="0" algn="l">
              <a:lnSpc>
                <a:spcPct val="14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THREE.SphereGeometry(radius : </a:t>
            </a:r>
            <a:r>
              <a:rPr lang="en">
                <a:solidFill>
                  <a:srgbClr val="FFE599"/>
                </a:solidFill>
                <a:latin typeface="Advent Pro"/>
                <a:ea typeface="Advent Pro"/>
                <a:cs typeface="Advent Pro"/>
                <a:sym typeface="Advent Pro"/>
              </a:rPr>
              <a:t>Float</a:t>
            </a: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, widthSegments : </a:t>
            </a:r>
            <a:r>
              <a:rPr lang="en">
                <a:solidFill>
                  <a:srgbClr val="FFE599"/>
                </a:solidFill>
                <a:latin typeface="Advent Pro"/>
                <a:ea typeface="Advent Pro"/>
                <a:cs typeface="Advent Pro"/>
                <a:sym typeface="Advent Pro"/>
              </a:rPr>
              <a:t>Integer</a:t>
            </a: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, heightSegments : </a:t>
            </a:r>
            <a:r>
              <a:rPr lang="en">
                <a:solidFill>
                  <a:srgbClr val="FFE599"/>
                </a:solidFill>
                <a:latin typeface="Advent Pro"/>
                <a:ea typeface="Advent Pro"/>
                <a:cs typeface="Advent Pro"/>
                <a:sym typeface="Advent Pro"/>
              </a:rPr>
              <a:t>Integer</a:t>
            </a: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, phiStart : </a:t>
            </a:r>
            <a:r>
              <a:rPr lang="en">
                <a:solidFill>
                  <a:srgbClr val="FFE599"/>
                </a:solidFill>
                <a:latin typeface="Advent Pro"/>
                <a:ea typeface="Advent Pro"/>
                <a:cs typeface="Advent Pro"/>
                <a:sym typeface="Advent Pro"/>
              </a:rPr>
              <a:t>Float</a:t>
            </a: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, phiLength : </a:t>
            </a:r>
            <a:r>
              <a:rPr lang="en">
                <a:solidFill>
                  <a:srgbClr val="FFE599"/>
                </a:solidFill>
                <a:latin typeface="Advent Pro"/>
                <a:ea typeface="Advent Pro"/>
                <a:cs typeface="Advent Pro"/>
                <a:sym typeface="Advent Pro"/>
              </a:rPr>
              <a:t>Float</a:t>
            </a: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, thetaStart : </a:t>
            </a:r>
            <a:r>
              <a:rPr lang="en">
                <a:solidFill>
                  <a:srgbClr val="FFE599"/>
                </a:solidFill>
                <a:latin typeface="Advent Pro"/>
                <a:ea typeface="Advent Pro"/>
                <a:cs typeface="Advent Pro"/>
                <a:sym typeface="Advent Pro"/>
              </a:rPr>
              <a:t>Float</a:t>
            </a: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, thetaLength : </a:t>
            </a:r>
            <a:r>
              <a:rPr lang="en">
                <a:solidFill>
                  <a:srgbClr val="FFE599"/>
                </a:solidFill>
                <a:latin typeface="Advent Pro"/>
                <a:ea typeface="Advent Pro"/>
                <a:cs typeface="Advent Pro"/>
                <a:sym typeface="Advent Pro"/>
              </a:rPr>
              <a:t>Float</a:t>
            </a: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)</a:t>
            </a:r>
            <a:endParaRPr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09" name="Google Shape;4709;p81"/>
          <p:cNvSpPr txBox="1"/>
          <p:nvPr>
            <p:ph type="title"/>
          </p:nvPr>
        </p:nvSpPr>
        <p:spPr>
          <a:xfrm>
            <a:off x="1105025" y="483350"/>
            <a:ext cx="4138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THREE.SphereGeometry</a:t>
            </a:r>
            <a:endParaRPr/>
          </a:p>
        </p:txBody>
      </p:sp>
      <p:grpSp>
        <p:nvGrpSpPr>
          <p:cNvPr id="4710" name="Google Shape;4710;p81"/>
          <p:cNvGrpSpPr/>
          <p:nvPr/>
        </p:nvGrpSpPr>
        <p:grpSpPr>
          <a:xfrm>
            <a:off x="789699" y="661489"/>
            <a:ext cx="315334" cy="316904"/>
            <a:chOff x="753950" y="238125"/>
            <a:chExt cx="6111125" cy="5238075"/>
          </a:xfrm>
        </p:grpSpPr>
        <p:sp>
          <p:nvSpPr>
            <p:cNvPr id="4711" name="Google Shape;4711;p81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2" name="Google Shape;4712;p81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3" name="Google Shape;4713;p81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4" name="Google Shape;4714;p81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5" name="Google Shape;4715;p81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6" name="Google Shape;4716;p81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7" name="Google Shape;4717;p81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8" name="Google Shape;4718;p81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9" name="Google Shape;4719;p81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0" name="Google Shape;4720;p81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p81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2" name="Google Shape;4722;p81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3" name="Google Shape;4723;p81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4" name="Google Shape;4724;p81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5" name="Google Shape;4725;p81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p81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p81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8" name="Google Shape;4728;p81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9" name="Google Shape;4729;p81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p81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1" name="Google Shape;4731;p81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2" name="Google Shape;4732;p81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3" name="Google Shape;4733;p81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4" name="Google Shape;4734;p81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p81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p81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7" name="Google Shape;4737;p81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738" name="Google Shape;473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063" y="3180700"/>
            <a:ext cx="6933874" cy="1574350"/>
          </a:xfrm>
          <a:prstGeom prst="rect">
            <a:avLst/>
          </a:prstGeom>
          <a:noFill/>
          <a:ln>
            <a:noFill/>
          </a:ln>
        </p:spPr>
      </p:pic>
      <p:sp>
        <p:nvSpPr>
          <p:cNvPr id="4739" name="Google Shape;4739;p81"/>
          <p:cNvSpPr/>
          <p:nvPr/>
        </p:nvSpPr>
        <p:spPr>
          <a:xfrm>
            <a:off x="964400" y="3043900"/>
            <a:ext cx="415500" cy="450300"/>
          </a:xfrm>
          <a:prstGeom prst="halfFrame">
            <a:avLst>
              <a:gd fmla="val 22223" name="adj1"/>
              <a:gd fmla="val 22223" name="adj2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0" name="Google Shape;4740;p81"/>
          <p:cNvSpPr/>
          <p:nvPr/>
        </p:nvSpPr>
        <p:spPr>
          <a:xfrm rot="10800000">
            <a:off x="7751825" y="4432025"/>
            <a:ext cx="415500" cy="450300"/>
          </a:xfrm>
          <a:prstGeom prst="halfFrame">
            <a:avLst>
              <a:gd fmla="val 22223" name="adj1"/>
              <a:gd fmla="val 22223" name="adj2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4" name="Shape 4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5" name="Google Shape;4745;p82"/>
          <p:cNvSpPr txBox="1"/>
          <p:nvPr>
            <p:ph idx="1" type="body"/>
          </p:nvPr>
        </p:nvSpPr>
        <p:spPr>
          <a:xfrm>
            <a:off x="748775" y="1340100"/>
            <a:ext cx="7950900" cy="36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radius </a:t>
            </a: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— sphere radius. Default is 1.</a:t>
            </a:r>
            <a:endParaRPr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widthSegments </a:t>
            </a: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— number of horizontal segments. Minimum value is 3, and the default is 8.</a:t>
            </a:r>
            <a:endParaRPr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heightSegments </a:t>
            </a: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— number of vertical segments. Minimum value is 2, and the default is 6.</a:t>
            </a:r>
            <a:endParaRPr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phiStart </a:t>
            </a: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— specify horizontal starting angle. Default is 0.</a:t>
            </a:r>
            <a:endParaRPr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phiLength </a:t>
            </a: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— specify horizontal sweep angle size. Default is Math.PI * 2.</a:t>
            </a:r>
            <a:endParaRPr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thetaStart </a:t>
            </a: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— specify vertical starting angle. Default is 0.</a:t>
            </a:r>
            <a:endParaRPr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thetaLength </a:t>
            </a: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— specify vertical sweep angle size. Default is Math.PI.</a:t>
            </a:r>
            <a:endParaRPr sz="19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4746" name="Google Shape;4746;p82"/>
          <p:cNvSpPr txBox="1"/>
          <p:nvPr>
            <p:ph type="title"/>
          </p:nvPr>
        </p:nvSpPr>
        <p:spPr>
          <a:xfrm>
            <a:off x="1105025" y="483350"/>
            <a:ext cx="4138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THREE.SphereGeometry</a:t>
            </a:r>
            <a:endParaRPr/>
          </a:p>
        </p:txBody>
      </p:sp>
      <p:grpSp>
        <p:nvGrpSpPr>
          <p:cNvPr id="4747" name="Google Shape;4747;p82"/>
          <p:cNvGrpSpPr/>
          <p:nvPr/>
        </p:nvGrpSpPr>
        <p:grpSpPr>
          <a:xfrm>
            <a:off x="789699" y="661489"/>
            <a:ext cx="315334" cy="316904"/>
            <a:chOff x="753950" y="238125"/>
            <a:chExt cx="6111125" cy="5238075"/>
          </a:xfrm>
        </p:grpSpPr>
        <p:sp>
          <p:nvSpPr>
            <p:cNvPr id="4748" name="Google Shape;4748;p82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9" name="Google Shape;4749;p82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0" name="Google Shape;4750;p82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1" name="Google Shape;4751;p82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2" name="Google Shape;4752;p82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3" name="Google Shape;4753;p82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4" name="Google Shape;4754;p82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5" name="Google Shape;4755;p82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p82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7" name="Google Shape;4757;p82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8" name="Google Shape;4758;p82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9" name="Google Shape;4759;p82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0" name="Google Shape;4760;p82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1" name="Google Shape;4761;p82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2" name="Google Shape;4762;p82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3" name="Google Shape;4763;p82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4" name="Google Shape;4764;p82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5" name="Google Shape;4765;p82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6" name="Google Shape;4766;p82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7" name="Google Shape;4767;p82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8" name="Google Shape;4768;p82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9" name="Google Shape;4769;p82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0" name="Google Shape;4770;p82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1" name="Google Shape;4771;p82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2" name="Google Shape;4772;p82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3" name="Google Shape;4773;p82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4" name="Google Shape;4774;p82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8" name="Shape 4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9" name="Google Shape;4779;p83"/>
          <p:cNvSpPr txBox="1"/>
          <p:nvPr>
            <p:ph idx="1" type="body"/>
          </p:nvPr>
        </p:nvSpPr>
        <p:spPr>
          <a:xfrm>
            <a:off x="789700" y="1694875"/>
            <a:ext cx="3561300" cy="24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THREE.CylinderGeometry digunakan untuk membuat sebuah silinder.</a:t>
            </a:r>
            <a:endParaRPr sz="18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THREE.CylinderGeometri memungkinkan kita untuk menentukan radius atas dan radius bawah serta ketinggiannya secara independen.</a:t>
            </a:r>
            <a:endParaRPr sz="18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4780" name="Google Shape;4780;p83"/>
          <p:cNvSpPr txBox="1"/>
          <p:nvPr>
            <p:ph type="title"/>
          </p:nvPr>
        </p:nvSpPr>
        <p:spPr>
          <a:xfrm>
            <a:off x="1105025" y="483350"/>
            <a:ext cx="4057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THREE.</a:t>
            </a:r>
            <a:r>
              <a:rPr lang="en"/>
              <a:t>CylinderGeometry</a:t>
            </a:r>
            <a:endParaRPr/>
          </a:p>
        </p:txBody>
      </p:sp>
      <p:grpSp>
        <p:nvGrpSpPr>
          <p:cNvPr id="4781" name="Google Shape;4781;p83"/>
          <p:cNvGrpSpPr/>
          <p:nvPr/>
        </p:nvGrpSpPr>
        <p:grpSpPr>
          <a:xfrm>
            <a:off x="789699" y="661489"/>
            <a:ext cx="315334" cy="316904"/>
            <a:chOff x="753950" y="238125"/>
            <a:chExt cx="6111125" cy="5238075"/>
          </a:xfrm>
        </p:grpSpPr>
        <p:sp>
          <p:nvSpPr>
            <p:cNvPr id="4782" name="Google Shape;4782;p83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3" name="Google Shape;4783;p83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4" name="Google Shape;4784;p83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5" name="Google Shape;4785;p83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6" name="Google Shape;4786;p83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7" name="Google Shape;4787;p83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8" name="Google Shape;4788;p83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9" name="Google Shape;4789;p83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0" name="Google Shape;4790;p83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1" name="Google Shape;4791;p83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2" name="Google Shape;4792;p83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p83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83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p83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6" name="Google Shape;4796;p83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7" name="Google Shape;4797;p83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p83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p83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p83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1" name="Google Shape;4801;p83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p83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3" name="Google Shape;4803;p83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4" name="Google Shape;4804;p83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p83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p83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7" name="Google Shape;4807;p83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p83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809" name="Google Shape;480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6775" y="1497250"/>
            <a:ext cx="3293200" cy="2858550"/>
          </a:xfrm>
          <a:prstGeom prst="rect">
            <a:avLst/>
          </a:prstGeom>
          <a:noFill/>
          <a:ln>
            <a:noFill/>
          </a:ln>
        </p:spPr>
      </p:pic>
      <p:sp>
        <p:nvSpPr>
          <p:cNvPr id="4810" name="Google Shape;4810;p83"/>
          <p:cNvSpPr/>
          <p:nvPr/>
        </p:nvSpPr>
        <p:spPr>
          <a:xfrm>
            <a:off x="5456750" y="1497325"/>
            <a:ext cx="3293100" cy="2858700"/>
          </a:xfrm>
          <a:prstGeom prst="rect">
            <a:avLst/>
          </a:prstGeom>
          <a:noFill/>
          <a:ln cap="flat" cmpd="sng" w="28575">
            <a:solidFill>
              <a:srgbClr val="C974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11" name="Google Shape;4811;p83"/>
          <p:cNvGrpSpPr/>
          <p:nvPr/>
        </p:nvGrpSpPr>
        <p:grpSpPr>
          <a:xfrm>
            <a:off x="242320" y="4463198"/>
            <a:ext cx="481089" cy="481066"/>
            <a:chOff x="2927450" y="4122975"/>
            <a:chExt cx="531825" cy="531800"/>
          </a:xfrm>
        </p:grpSpPr>
        <p:sp>
          <p:nvSpPr>
            <p:cNvPr id="4812" name="Google Shape;4812;p83"/>
            <p:cNvSpPr/>
            <p:nvPr/>
          </p:nvSpPr>
          <p:spPr>
            <a:xfrm>
              <a:off x="2927450" y="4122975"/>
              <a:ext cx="531825" cy="531800"/>
            </a:xfrm>
            <a:custGeom>
              <a:rect b="b" l="l" r="r" t="t"/>
              <a:pathLst>
                <a:path extrusionOk="0" h="21272" w="21273">
                  <a:moveTo>
                    <a:pt x="4162" y="0"/>
                  </a:moveTo>
                  <a:lnTo>
                    <a:pt x="4162" y="3237"/>
                  </a:lnTo>
                  <a:lnTo>
                    <a:pt x="0" y="3237"/>
                  </a:lnTo>
                  <a:lnTo>
                    <a:pt x="0" y="4623"/>
                  </a:lnTo>
                  <a:lnTo>
                    <a:pt x="0" y="8786"/>
                  </a:lnTo>
                  <a:lnTo>
                    <a:pt x="1387" y="8786"/>
                  </a:lnTo>
                  <a:lnTo>
                    <a:pt x="1387" y="10174"/>
                  </a:lnTo>
                  <a:lnTo>
                    <a:pt x="2775" y="10174"/>
                  </a:lnTo>
                  <a:lnTo>
                    <a:pt x="2775" y="11560"/>
                  </a:lnTo>
                  <a:lnTo>
                    <a:pt x="4162" y="11560"/>
                  </a:lnTo>
                  <a:lnTo>
                    <a:pt x="4162" y="12948"/>
                  </a:lnTo>
                  <a:lnTo>
                    <a:pt x="5549" y="12948"/>
                  </a:lnTo>
                  <a:lnTo>
                    <a:pt x="5549" y="14336"/>
                  </a:lnTo>
                  <a:lnTo>
                    <a:pt x="6937" y="14336"/>
                  </a:lnTo>
                  <a:lnTo>
                    <a:pt x="6937" y="15722"/>
                  </a:lnTo>
                  <a:lnTo>
                    <a:pt x="8323" y="15722"/>
                  </a:lnTo>
                  <a:lnTo>
                    <a:pt x="8323" y="17110"/>
                  </a:lnTo>
                  <a:lnTo>
                    <a:pt x="5549" y="17110"/>
                  </a:lnTo>
                  <a:lnTo>
                    <a:pt x="5549" y="18497"/>
                  </a:lnTo>
                  <a:lnTo>
                    <a:pt x="4162" y="18497"/>
                  </a:lnTo>
                  <a:lnTo>
                    <a:pt x="4162" y="19885"/>
                  </a:lnTo>
                  <a:lnTo>
                    <a:pt x="4162" y="21271"/>
                  </a:lnTo>
                  <a:lnTo>
                    <a:pt x="17110" y="21271"/>
                  </a:lnTo>
                  <a:lnTo>
                    <a:pt x="17110" y="18497"/>
                  </a:lnTo>
                  <a:lnTo>
                    <a:pt x="15722" y="18497"/>
                  </a:lnTo>
                  <a:lnTo>
                    <a:pt x="15722" y="17110"/>
                  </a:lnTo>
                  <a:lnTo>
                    <a:pt x="12948" y="17110"/>
                  </a:lnTo>
                  <a:lnTo>
                    <a:pt x="12948" y="15722"/>
                  </a:lnTo>
                  <a:lnTo>
                    <a:pt x="14336" y="15722"/>
                  </a:lnTo>
                  <a:lnTo>
                    <a:pt x="14336" y="14336"/>
                  </a:lnTo>
                  <a:lnTo>
                    <a:pt x="15722" y="14336"/>
                  </a:lnTo>
                  <a:lnTo>
                    <a:pt x="15722" y="12948"/>
                  </a:lnTo>
                  <a:lnTo>
                    <a:pt x="17110" y="12948"/>
                  </a:lnTo>
                  <a:lnTo>
                    <a:pt x="17110" y="11560"/>
                  </a:lnTo>
                  <a:lnTo>
                    <a:pt x="18498" y="11560"/>
                  </a:lnTo>
                  <a:lnTo>
                    <a:pt x="18498" y="10174"/>
                  </a:lnTo>
                  <a:lnTo>
                    <a:pt x="19885" y="10174"/>
                  </a:lnTo>
                  <a:lnTo>
                    <a:pt x="19885" y="8786"/>
                  </a:lnTo>
                  <a:lnTo>
                    <a:pt x="21273" y="8786"/>
                  </a:lnTo>
                  <a:lnTo>
                    <a:pt x="21273" y="4623"/>
                  </a:lnTo>
                  <a:lnTo>
                    <a:pt x="21273" y="3237"/>
                  </a:lnTo>
                  <a:lnTo>
                    <a:pt x="17110" y="3237"/>
                  </a:lnTo>
                  <a:lnTo>
                    <a:pt x="1711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p83"/>
            <p:cNvSpPr/>
            <p:nvPr/>
          </p:nvSpPr>
          <p:spPr>
            <a:xfrm>
              <a:off x="3031500" y="4122975"/>
              <a:ext cx="323725" cy="150300"/>
            </a:xfrm>
            <a:custGeom>
              <a:rect b="b" l="l" r="r" t="t"/>
              <a:pathLst>
                <a:path extrusionOk="0" h="6012" w="12949">
                  <a:moveTo>
                    <a:pt x="0" y="0"/>
                  </a:moveTo>
                  <a:lnTo>
                    <a:pt x="0" y="4623"/>
                  </a:lnTo>
                  <a:lnTo>
                    <a:pt x="1387" y="4623"/>
                  </a:lnTo>
                  <a:lnTo>
                    <a:pt x="1387" y="6011"/>
                  </a:lnTo>
                  <a:lnTo>
                    <a:pt x="2775" y="6011"/>
                  </a:lnTo>
                  <a:lnTo>
                    <a:pt x="2775" y="2775"/>
                  </a:lnTo>
                  <a:lnTo>
                    <a:pt x="12948" y="2775"/>
                  </a:lnTo>
                  <a:lnTo>
                    <a:pt x="12948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p83"/>
            <p:cNvSpPr/>
            <p:nvPr/>
          </p:nvSpPr>
          <p:spPr>
            <a:xfrm>
              <a:off x="3031475" y="4307950"/>
              <a:ext cx="69400" cy="34675"/>
            </a:xfrm>
            <a:custGeom>
              <a:rect b="b" l="l" r="r" t="t"/>
              <a:pathLst>
                <a:path extrusionOk="0" h="1387" w="2776">
                  <a:moveTo>
                    <a:pt x="0" y="0"/>
                  </a:moveTo>
                  <a:lnTo>
                    <a:pt x="0" y="1387"/>
                  </a:lnTo>
                  <a:lnTo>
                    <a:pt x="2776" y="1387"/>
                  </a:lnTo>
                  <a:lnTo>
                    <a:pt x="2776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5" name="Google Shape;4815;p83"/>
            <p:cNvSpPr/>
            <p:nvPr/>
          </p:nvSpPr>
          <p:spPr>
            <a:xfrm>
              <a:off x="3066150" y="4446650"/>
              <a:ext cx="34725" cy="34725"/>
            </a:xfrm>
            <a:custGeom>
              <a:rect b="b" l="l" r="r" t="t"/>
              <a:pathLst>
                <a:path extrusionOk="0" h="1389" w="1389">
                  <a:moveTo>
                    <a:pt x="1" y="1"/>
                  </a:moveTo>
                  <a:lnTo>
                    <a:pt x="1" y="1389"/>
                  </a:lnTo>
                  <a:lnTo>
                    <a:pt x="1389" y="1389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p83"/>
            <p:cNvSpPr/>
            <p:nvPr/>
          </p:nvSpPr>
          <p:spPr>
            <a:xfrm>
              <a:off x="3066150" y="4481350"/>
              <a:ext cx="104100" cy="104050"/>
            </a:xfrm>
            <a:custGeom>
              <a:rect b="b" l="l" r="r" t="t"/>
              <a:pathLst>
                <a:path extrusionOk="0" h="4162" w="4164">
                  <a:moveTo>
                    <a:pt x="1389" y="1"/>
                  </a:moveTo>
                  <a:lnTo>
                    <a:pt x="1389" y="1387"/>
                  </a:lnTo>
                  <a:lnTo>
                    <a:pt x="2775" y="1387"/>
                  </a:lnTo>
                  <a:lnTo>
                    <a:pt x="2775" y="2775"/>
                  </a:lnTo>
                  <a:lnTo>
                    <a:pt x="1" y="2775"/>
                  </a:lnTo>
                  <a:lnTo>
                    <a:pt x="1" y="4162"/>
                  </a:lnTo>
                  <a:lnTo>
                    <a:pt x="4163" y="4162"/>
                  </a:lnTo>
                  <a:lnTo>
                    <a:pt x="4163" y="1387"/>
                  </a:lnTo>
                  <a:lnTo>
                    <a:pt x="4163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p83"/>
            <p:cNvSpPr/>
            <p:nvPr/>
          </p:nvSpPr>
          <p:spPr>
            <a:xfrm>
              <a:off x="2962100" y="4342600"/>
              <a:ext cx="34725" cy="34725"/>
            </a:xfrm>
            <a:custGeom>
              <a:rect b="b" l="l" r="r" t="t"/>
              <a:pathLst>
                <a:path extrusionOk="0" h="1389" w="1389">
                  <a:moveTo>
                    <a:pt x="1" y="1"/>
                  </a:moveTo>
                  <a:lnTo>
                    <a:pt x="1" y="1389"/>
                  </a:lnTo>
                  <a:lnTo>
                    <a:pt x="1389" y="1389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8" name="Google Shape;4818;p83"/>
            <p:cNvSpPr/>
            <p:nvPr/>
          </p:nvSpPr>
          <p:spPr>
            <a:xfrm>
              <a:off x="2996800" y="4377300"/>
              <a:ext cx="69375" cy="69375"/>
            </a:xfrm>
            <a:custGeom>
              <a:rect b="b" l="l" r="r" t="t"/>
              <a:pathLst>
                <a:path extrusionOk="0" h="2775" w="2775">
                  <a:moveTo>
                    <a:pt x="1" y="1"/>
                  </a:moveTo>
                  <a:lnTo>
                    <a:pt x="1" y="1387"/>
                  </a:lnTo>
                  <a:lnTo>
                    <a:pt x="1388" y="1387"/>
                  </a:lnTo>
                  <a:lnTo>
                    <a:pt x="1388" y="2775"/>
                  </a:lnTo>
                  <a:lnTo>
                    <a:pt x="2775" y="2775"/>
                  </a:lnTo>
                  <a:lnTo>
                    <a:pt x="2775" y="1387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9" name="Google Shape;4819;p83"/>
            <p:cNvSpPr/>
            <p:nvPr/>
          </p:nvSpPr>
          <p:spPr>
            <a:xfrm>
              <a:off x="2996800" y="4273250"/>
              <a:ext cx="69375" cy="69375"/>
            </a:xfrm>
            <a:custGeom>
              <a:rect b="b" l="l" r="r" t="t"/>
              <a:pathLst>
                <a:path extrusionOk="0" h="2775" w="2775">
                  <a:moveTo>
                    <a:pt x="1" y="0"/>
                  </a:moveTo>
                  <a:lnTo>
                    <a:pt x="1" y="1388"/>
                  </a:lnTo>
                  <a:lnTo>
                    <a:pt x="1388" y="1388"/>
                  </a:lnTo>
                  <a:lnTo>
                    <a:pt x="1388" y="2775"/>
                  </a:lnTo>
                  <a:lnTo>
                    <a:pt x="2775" y="2775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0" name="Google Shape;4820;p83"/>
            <p:cNvSpPr/>
            <p:nvPr/>
          </p:nvSpPr>
          <p:spPr>
            <a:xfrm>
              <a:off x="3031500" y="4585375"/>
              <a:ext cx="323725" cy="69400"/>
            </a:xfrm>
            <a:custGeom>
              <a:rect b="b" l="l" r="r" t="t"/>
              <a:pathLst>
                <a:path extrusionOk="0" h="2776" w="12949">
                  <a:moveTo>
                    <a:pt x="0" y="1"/>
                  </a:moveTo>
                  <a:lnTo>
                    <a:pt x="0" y="1389"/>
                  </a:lnTo>
                  <a:lnTo>
                    <a:pt x="0" y="2775"/>
                  </a:lnTo>
                  <a:lnTo>
                    <a:pt x="12948" y="2775"/>
                  </a:lnTo>
                  <a:lnTo>
                    <a:pt x="12948" y="1"/>
                  </a:lnTo>
                  <a:lnTo>
                    <a:pt x="11560" y="1"/>
                  </a:lnTo>
                  <a:lnTo>
                    <a:pt x="1156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1" name="Google Shape;4821;p83"/>
            <p:cNvSpPr/>
            <p:nvPr/>
          </p:nvSpPr>
          <p:spPr>
            <a:xfrm>
              <a:off x="3285825" y="4446650"/>
              <a:ext cx="34700" cy="34725"/>
            </a:xfrm>
            <a:custGeom>
              <a:rect b="b" l="l" r="r" t="t"/>
              <a:pathLst>
                <a:path extrusionOk="0" h="1389" w="1388">
                  <a:moveTo>
                    <a:pt x="1" y="1"/>
                  </a:moveTo>
                  <a:lnTo>
                    <a:pt x="1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2" name="Google Shape;4822;p83"/>
            <p:cNvSpPr/>
            <p:nvPr/>
          </p:nvSpPr>
          <p:spPr>
            <a:xfrm>
              <a:off x="3216475" y="4481350"/>
              <a:ext cx="104050" cy="104050"/>
            </a:xfrm>
            <a:custGeom>
              <a:rect b="b" l="l" r="r" t="t"/>
              <a:pathLst>
                <a:path extrusionOk="0" h="4162" w="4162">
                  <a:moveTo>
                    <a:pt x="0" y="1"/>
                  </a:moveTo>
                  <a:lnTo>
                    <a:pt x="0" y="1387"/>
                  </a:lnTo>
                  <a:lnTo>
                    <a:pt x="0" y="4162"/>
                  </a:lnTo>
                  <a:lnTo>
                    <a:pt x="4161" y="4162"/>
                  </a:lnTo>
                  <a:lnTo>
                    <a:pt x="4161" y="2775"/>
                  </a:lnTo>
                  <a:lnTo>
                    <a:pt x="1387" y="2775"/>
                  </a:lnTo>
                  <a:lnTo>
                    <a:pt x="1387" y="1387"/>
                  </a:lnTo>
                  <a:lnTo>
                    <a:pt x="2775" y="1387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p83"/>
            <p:cNvSpPr/>
            <p:nvPr/>
          </p:nvSpPr>
          <p:spPr>
            <a:xfrm>
              <a:off x="3389900" y="4342600"/>
              <a:ext cx="34675" cy="34725"/>
            </a:xfrm>
            <a:custGeom>
              <a:rect b="b" l="l" r="r" t="t"/>
              <a:pathLst>
                <a:path extrusionOk="0" h="1389" w="1387">
                  <a:moveTo>
                    <a:pt x="0" y="1"/>
                  </a:moveTo>
                  <a:lnTo>
                    <a:pt x="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p83"/>
            <p:cNvSpPr/>
            <p:nvPr/>
          </p:nvSpPr>
          <p:spPr>
            <a:xfrm>
              <a:off x="3320500" y="4273250"/>
              <a:ext cx="69425" cy="69375"/>
            </a:xfrm>
            <a:custGeom>
              <a:rect b="b" l="l" r="r" t="t"/>
              <a:pathLst>
                <a:path extrusionOk="0" h="2775" w="2777">
                  <a:moveTo>
                    <a:pt x="0" y="0"/>
                  </a:moveTo>
                  <a:lnTo>
                    <a:pt x="0" y="2775"/>
                  </a:lnTo>
                  <a:lnTo>
                    <a:pt x="1388" y="2775"/>
                  </a:lnTo>
                  <a:lnTo>
                    <a:pt x="1388" y="1388"/>
                  </a:lnTo>
                  <a:lnTo>
                    <a:pt x="2776" y="1388"/>
                  </a:lnTo>
                  <a:lnTo>
                    <a:pt x="2776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5" name="Google Shape;4825;p83"/>
            <p:cNvSpPr/>
            <p:nvPr/>
          </p:nvSpPr>
          <p:spPr>
            <a:xfrm>
              <a:off x="3320500" y="4377300"/>
              <a:ext cx="69425" cy="69375"/>
            </a:xfrm>
            <a:custGeom>
              <a:rect b="b" l="l" r="r" t="t"/>
              <a:pathLst>
                <a:path extrusionOk="0" h="2775" w="2777">
                  <a:moveTo>
                    <a:pt x="0" y="1"/>
                  </a:moveTo>
                  <a:lnTo>
                    <a:pt x="0" y="1387"/>
                  </a:lnTo>
                  <a:lnTo>
                    <a:pt x="0" y="2775"/>
                  </a:lnTo>
                  <a:lnTo>
                    <a:pt x="1388" y="2775"/>
                  </a:lnTo>
                  <a:lnTo>
                    <a:pt x="1388" y="1387"/>
                  </a:lnTo>
                  <a:lnTo>
                    <a:pt x="2776" y="1387"/>
                  </a:lnTo>
                  <a:lnTo>
                    <a:pt x="2776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6" name="Google Shape;4826;p83"/>
            <p:cNvSpPr/>
            <p:nvPr/>
          </p:nvSpPr>
          <p:spPr>
            <a:xfrm>
              <a:off x="2927450" y="4122975"/>
              <a:ext cx="531825" cy="219650"/>
            </a:xfrm>
            <a:custGeom>
              <a:rect b="b" l="l" r="r" t="t"/>
              <a:pathLst>
                <a:path extrusionOk="0" h="8786" w="21273">
                  <a:moveTo>
                    <a:pt x="4162" y="0"/>
                  </a:moveTo>
                  <a:lnTo>
                    <a:pt x="4162" y="1387"/>
                  </a:lnTo>
                  <a:lnTo>
                    <a:pt x="4162" y="3237"/>
                  </a:lnTo>
                  <a:lnTo>
                    <a:pt x="0" y="3237"/>
                  </a:lnTo>
                  <a:lnTo>
                    <a:pt x="0" y="4623"/>
                  </a:lnTo>
                  <a:lnTo>
                    <a:pt x="0" y="8786"/>
                  </a:lnTo>
                  <a:lnTo>
                    <a:pt x="1387" y="8786"/>
                  </a:lnTo>
                  <a:lnTo>
                    <a:pt x="1387" y="4623"/>
                  </a:lnTo>
                  <a:lnTo>
                    <a:pt x="5549" y="4623"/>
                  </a:lnTo>
                  <a:lnTo>
                    <a:pt x="5549" y="3237"/>
                  </a:lnTo>
                  <a:lnTo>
                    <a:pt x="5549" y="1387"/>
                  </a:lnTo>
                  <a:lnTo>
                    <a:pt x="15722" y="1387"/>
                  </a:lnTo>
                  <a:lnTo>
                    <a:pt x="15722" y="3237"/>
                  </a:lnTo>
                  <a:lnTo>
                    <a:pt x="15722" y="4623"/>
                  </a:lnTo>
                  <a:lnTo>
                    <a:pt x="19885" y="4623"/>
                  </a:lnTo>
                  <a:lnTo>
                    <a:pt x="19885" y="8786"/>
                  </a:lnTo>
                  <a:lnTo>
                    <a:pt x="21273" y="8786"/>
                  </a:lnTo>
                  <a:lnTo>
                    <a:pt x="21273" y="4623"/>
                  </a:lnTo>
                  <a:lnTo>
                    <a:pt x="21273" y="3237"/>
                  </a:lnTo>
                  <a:lnTo>
                    <a:pt x="17110" y="3237"/>
                  </a:lnTo>
                  <a:lnTo>
                    <a:pt x="17110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27" name="Google Shape;4827;p83"/>
          <p:cNvGrpSpPr/>
          <p:nvPr/>
        </p:nvGrpSpPr>
        <p:grpSpPr>
          <a:xfrm>
            <a:off x="789695" y="4463198"/>
            <a:ext cx="481089" cy="481066"/>
            <a:chOff x="2927450" y="4122975"/>
            <a:chExt cx="531825" cy="531800"/>
          </a:xfrm>
        </p:grpSpPr>
        <p:sp>
          <p:nvSpPr>
            <p:cNvPr id="4828" name="Google Shape;4828;p83"/>
            <p:cNvSpPr/>
            <p:nvPr/>
          </p:nvSpPr>
          <p:spPr>
            <a:xfrm>
              <a:off x="2927450" y="4122975"/>
              <a:ext cx="531825" cy="531800"/>
            </a:xfrm>
            <a:custGeom>
              <a:rect b="b" l="l" r="r" t="t"/>
              <a:pathLst>
                <a:path extrusionOk="0" h="21272" w="21273">
                  <a:moveTo>
                    <a:pt x="4162" y="0"/>
                  </a:moveTo>
                  <a:lnTo>
                    <a:pt x="4162" y="3237"/>
                  </a:lnTo>
                  <a:lnTo>
                    <a:pt x="0" y="3237"/>
                  </a:lnTo>
                  <a:lnTo>
                    <a:pt x="0" y="4623"/>
                  </a:lnTo>
                  <a:lnTo>
                    <a:pt x="0" y="8786"/>
                  </a:lnTo>
                  <a:lnTo>
                    <a:pt x="1387" y="8786"/>
                  </a:lnTo>
                  <a:lnTo>
                    <a:pt x="1387" y="10174"/>
                  </a:lnTo>
                  <a:lnTo>
                    <a:pt x="2775" y="10174"/>
                  </a:lnTo>
                  <a:lnTo>
                    <a:pt x="2775" y="11560"/>
                  </a:lnTo>
                  <a:lnTo>
                    <a:pt x="4162" y="11560"/>
                  </a:lnTo>
                  <a:lnTo>
                    <a:pt x="4162" y="12948"/>
                  </a:lnTo>
                  <a:lnTo>
                    <a:pt x="5549" y="12948"/>
                  </a:lnTo>
                  <a:lnTo>
                    <a:pt x="5549" y="14336"/>
                  </a:lnTo>
                  <a:lnTo>
                    <a:pt x="6937" y="14336"/>
                  </a:lnTo>
                  <a:lnTo>
                    <a:pt x="6937" y="15722"/>
                  </a:lnTo>
                  <a:lnTo>
                    <a:pt x="8323" y="15722"/>
                  </a:lnTo>
                  <a:lnTo>
                    <a:pt x="8323" y="17110"/>
                  </a:lnTo>
                  <a:lnTo>
                    <a:pt x="5549" y="17110"/>
                  </a:lnTo>
                  <a:lnTo>
                    <a:pt x="5549" y="18497"/>
                  </a:lnTo>
                  <a:lnTo>
                    <a:pt x="4162" y="18497"/>
                  </a:lnTo>
                  <a:lnTo>
                    <a:pt x="4162" y="19885"/>
                  </a:lnTo>
                  <a:lnTo>
                    <a:pt x="4162" y="21271"/>
                  </a:lnTo>
                  <a:lnTo>
                    <a:pt x="17110" y="21271"/>
                  </a:lnTo>
                  <a:lnTo>
                    <a:pt x="17110" y="18497"/>
                  </a:lnTo>
                  <a:lnTo>
                    <a:pt x="15722" y="18497"/>
                  </a:lnTo>
                  <a:lnTo>
                    <a:pt x="15722" y="17110"/>
                  </a:lnTo>
                  <a:lnTo>
                    <a:pt x="12948" y="17110"/>
                  </a:lnTo>
                  <a:lnTo>
                    <a:pt x="12948" y="15722"/>
                  </a:lnTo>
                  <a:lnTo>
                    <a:pt x="14336" y="15722"/>
                  </a:lnTo>
                  <a:lnTo>
                    <a:pt x="14336" y="14336"/>
                  </a:lnTo>
                  <a:lnTo>
                    <a:pt x="15722" y="14336"/>
                  </a:lnTo>
                  <a:lnTo>
                    <a:pt x="15722" y="12948"/>
                  </a:lnTo>
                  <a:lnTo>
                    <a:pt x="17110" y="12948"/>
                  </a:lnTo>
                  <a:lnTo>
                    <a:pt x="17110" y="11560"/>
                  </a:lnTo>
                  <a:lnTo>
                    <a:pt x="18498" y="11560"/>
                  </a:lnTo>
                  <a:lnTo>
                    <a:pt x="18498" y="10174"/>
                  </a:lnTo>
                  <a:lnTo>
                    <a:pt x="19885" y="10174"/>
                  </a:lnTo>
                  <a:lnTo>
                    <a:pt x="19885" y="8786"/>
                  </a:lnTo>
                  <a:lnTo>
                    <a:pt x="21273" y="8786"/>
                  </a:lnTo>
                  <a:lnTo>
                    <a:pt x="21273" y="4623"/>
                  </a:lnTo>
                  <a:lnTo>
                    <a:pt x="21273" y="3237"/>
                  </a:lnTo>
                  <a:lnTo>
                    <a:pt x="17110" y="3237"/>
                  </a:lnTo>
                  <a:lnTo>
                    <a:pt x="1711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9" name="Google Shape;4829;p83"/>
            <p:cNvSpPr/>
            <p:nvPr/>
          </p:nvSpPr>
          <p:spPr>
            <a:xfrm>
              <a:off x="3031500" y="4122975"/>
              <a:ext cx="323725" cy="150300"/>
            </a:xfrm>
            <a:custGeom>
              <a:rect b="b" l="l" r="r" t="t"/>
              <a:pathLst>
                <a:path extrusionOk="0" h="6012" w="12949">
                  <a:moveTo>
                    <a:pt x="0" y="0"/>
                  </a:moveTo>
                  <a:lnTo>
                    <a:pt x="0" y="4623"/>
                  </a:lnTo>
                  <a:lnTo>
                    <a:pt x="1387" y="4623"/>
                  </a:lnTo>
                  <a:lnTo>
                    <a:pt x="1387" y="6011"/>
                  </a:lnTo>
                  <a:lnTo>
                    <a:pt x="2775" y="6011"/>
                  </a:lnTo>
                  <a:lnTo>
                    <a:pt x="2775" y="2775"/>
                  </a:lnTo>
                  <a:lnTo>
                    <a:pt x="12948" y="2775"/>
                  </a:lnTo>
                  <a:lnTo>
                    <a:pt x="12948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0" name="Google Shape;4830;p83"/>
            <p:cNvSpPr/>
            <p:nvPr/>
          </p:nvSpPr>
          <p:spPr>
            <a:xfrm>
              <a:off x="3031475" y="4307950"/>
              <a:ext cx="69400" cy="34675"/>
            </a:xfrm>
            <a:custGeom>
              <a:rect b="b" l="l" r="r" t="t"/>
              <a:pathLst>
                <a:path extrusionOk="0" h="1387" w="2776">
                  <a:moveTo>
                    <a:pt x="0" y="0"/>
                  </a:moveTo>
                  <a:lnTo>
                    <a:pt x="0" y="1387"/>
                  </a:lnTo>
                  <a:lnTo>
                    <a:pt x="2776" y="1387"/>
                  </a:lnTo>
                  <a:lnTo>
                    <a:pt x="2776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p83"/>
            <p:cNvSpPr/>
            <p:nvPr/>
          </p:nvSpPr>
          <p:spPr>
            <a:xfrm>
              <a:off x="3066150" y="4446650"/>
              <a:ext cx="34725" cy="34725"/>
            </a:xfrm>
            <a:custGeom>
              <a:rect b="b" l="l" r="r" t="t"/>
              <a:pathLst>
                <a:path extrusionOk="0" h="1389" w="1389">
                  <a:moveTo>
                    <a:pt x="1" y="1"/>
                  </a:moveTo>
                  <a:lnTo>
                    <a:pt x="1" y="1389"/>
                  </a:lnTo>
                  <a:lnTo>
                    <a:pt x="1389" y="1389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2" name="Google Shape;4832;p83"/>
            <p:cNvSpPr/>
            <p:nvPr/>
          </p:nvSpPr>
          <p:spPr>
            <a:xfrm>
              <a:off x="3066150" y="4481350"/>
              <a:ext cx="104100" cy="104050"/>
            </a:xfrm>
            <a:custGeom>
              <a:rect b="b" l="l" r="r" t="t"/>
              <a:pathLst>
                <a:path extrusionOk="0" h="4162" w="4164">
                  <a:moveTo>
                    <a:pt x="1389" y="1"/>
                  </a:moveTo>
                  <a:lnTo>
                    <a:pt x="1389" y="1387"/>
                  </a:lnTo>
                  <a:lnTo>
                    <a:pt x="2775" y="1387"/>
                  </a:lnTo>
                  <a:lnTo>
                    <a:pt x="2775" y="2775"/>
                  </a:lnTo>
                  <a:lnTo>
                    <a:pt x="1" y="2775"/>
                  </a:lnTo>
                  <a:lnTo>
                    <a:pt x="1" y="4162"/>
                  </a:lnTo>
                  <a:lnTo>
                    <a:pt x="4163" y="4162"/>
                  </a:lnTo>
                  <a:lnTo>
                    <a:pt x="4163" y="1387"/>
                  </a:lnTo>
                  <a:lnTo>
                    <a:pt x="4163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3" name="Google Shape;4833;p83"/>
            <p:cNvSpPr/>
            <p:nvPr/>
          </p:nvSpPr>
          <p:spPr>
            <a:xfrm>
              <a:off x="2962100" y="4342600"/>
              <a:ext cx="34725" cy="34725"/>
            </a:xfrm>
            <a:custGeom>
              <a:rect b="b" l="l" r="r" t="t"/>
              <a:pathLst>
                <a:path extrusionOk="0" h="1389" w="1389">
                  <a:moveTo>
                    <a:pt x="1" y="1"/>
                  </a:moveTo>
                  <a:lnTo>
                    <a:pt x="1" y="1389"/>
                  </a:lnTo>
                  <a:lnTo>
                    <a:pt x="1389" y="1389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4" name="Google Shape;4834;p83"/>
            <p:cNvSpPr/>
            <p:nvPr/>
          </p:nvSpPr>
          <p:spPr>
            <a:xfrm>
              <a:off x="2996800" y="4377300"/>
              <a:ext cx="69375" cy="69375"/>
            </a:xfrm>
            <a:custGeom>
              <a:rect b="b" l="l" r="r" t="t"/>
              <a:pathLst>
                <a:path extrusionOk="0" h="2775" w="2775">
                  <a:moveTo>
                    <a:pt x="1" y="1"/>
                  </a:moveTo>
                  <a:lnTo>
                    <a:pt x="1" y="1387"/>
                  </a:lnTo>
                  <a:lnTo>
                    <a:pt x="1388" y="1387"/>
                  </a:lnTo>
                  <a:lnTo>
                    <a:pt x="1388" y="2775"/>
                  </a:lnTo>
                  <a:lnTo>
                    <a:pt x="2775" y="2775"/>
                  </a:lnTo>
                  <a:lnTo>
                    <a:pt x="2775" y="1387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5" name="Google Shape;4835;p83"/>
            <p:cNvSpPr/>
            <p:nvPr/>
          </p:nvSpPr>
          <p:spPr>
            <a:xfrm>
              <a:off x="2996800" y="4273250"/>
              <a:ext cx="69375" cy="69375"/>
            </a:xfrm>
            <a:custGeom>
              <a:rect b="b" l="l" r="r" t="t"/>
              <a:pathLst>
                <a:path extrusionOk="0" h="2775" w="2775">
                  <a:moveTo>
                    <a:pt x="1" y="0"/>
                  </a:moveTo>
                  <a:lnTo>
                    <a:pt x="1" y="1388"/>
                  </a:lnTo>
                  <a:lnTo>
                    <a:pt x="1388" y="1388"/>
                  </a:lnTo>
                  <a:lnTo>
                    <a:pt x="1388" y="2775"/>
                  </a:lnTo>
                  <a:lnTo>
                    <a:pt x="2775" y="2775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6" name="Google Shape;4836;p83"/>
            <p:cNvSpPr/>
            <p:nvPr/>
          </p:nvSpPr>
          <p:spPr>
            <a:xfrm>
              <a:off x="3031500" y="4585375"/>
              <a:ext cx="323725" cy="69400"/>
            </a:xfrm>
            <a:custGeom>
              <a:rect b="b" l="l" r="r" t="t"/>
              <a:pathLst>
                <a:path extrusionOk="0" h="2776" w="12949">
                  <a:moveTo>
                    <a:pt x="0" y="1"/>
                  </a:moveTo>
                  <a:lnTo>
                    <a:pt x="0" y="1389"/>
                  </a:lnTo>
                  <a:lnTo>
                    <a:pt x="0" y="2775"/>
                  </a:lnTo>
                  <a:lnTo>
                    <a:pt x="12948" y="2775"/>
                  </a:lnTo>
                  <a:lnTo>
                    <a:pt x="12948" y="1"/>
                  </a:lnTo>
                  <a:lnTo>
                    <a:pt x="11560" y="1"/>
                  </a:lnTo>
                  <a:lnTo>
                    <a:pt x="1156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83"/>
            <p:cNvSpPr/>
            <p:nvPr/>
          </p:nvSpPr>
          <p:spPr>
            <a:xfrm>
              <a:off x="3285825" y="4446650"/>
              <a:ext cx="34700" cy="34725"/>
            </a:xfrm>
            <a:custGeom>
              <a:rect b="b" l="l" r="r" t="t"/>
              <a:pathLst>
                <a:path extrusionOk="0" h="1389" w="1388">
                  <a:moveTo>
                    <a:pt x="1" y="1"/>
                  </a:moveTo>
                  <a:lnTo>
                    <a:pt x="1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p83"/>
            <p:cNvSpPr/>
            <p:nvPr/>
          </p:nvSpPr>
          <p:spPr>
            <a:xfrm>
              <a:off x="3216475" y="4481350"/>
              <a:ext cx="104050" cy="104050"/>
            </a:xfrm>
            <a:custGeom>
              <a:rect b="b" l="l" r="r" t="t"/>
              <a:pathLst>
                <a:path extrusionOk="0" h="4162" w="4162">
                  <a:moveTo>
                    <a:pt x="0" y="1"/>
                  </a:moveTo>
                  <a:lnTo>
                    <a:pt x="0" y="1387"/>
                  </a:lnTo>
                  <a:lnTo>
                    <a:pt x="0" y="4162"/>
                  </a:lnTo>
                  <a:lnTo>
                    <a:pt x="4161" y="4162"/>
                  </a:lnTo>
                  <a:lnTo>
                    <a:pt x="4161" y="2775"/>
                  </a:lnTo>
                  <a:lnTo>
                    <a:pt x="1387" y="2775"/>
                  </a:lnTo>
                  <a:lnTo>
                    <a:pt x="1387" y="1387"/>
                  </a:lnTo>
                  <a:lnTo>
                    <a:pt x="2775" y="1387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p83"/>
            <p:cNvSpPr/>
            <p:nvPr/>
          </p:nvSpPr>
          <p:spPr>
            <a:xfrm>
              <a:off x="3389900" y="4342600"/>
              <a:ext cx="34675" cy="34725"/>
            </a:xfrm>
            <a:custGeom>
              <a:rect b="b" l="l" r="r" t="t"/>
              <a:pathLst>
                <a:path extrusionOk="0" h="1389" w="1387">
                  <a:moveTo>
                    <a:pt x="0" y="1"/>
                  </a:moveTo>
                  <a:lnTo>
                    <a:pt x="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p83"/>
            <p:cNvSpPr/>
            <p:nvPr/>
          </p:nvSpPr>
          <p:spPr>
            <a:xfrm>
              <a:off x="3320500" y="4273250"/>
              <a:ext cx="69425" cy="69375"/>
            </a:xfrm>
            <a:custGeom>
              <a:rect b="b" l="l" r="r" t="t"/>
              <a:pathLst>
                <a:path extrusionOk="0" h="2775" w="2777">
                  <a:moveTo>
                    <a:pt x="0" y="0"/>
                  </a:moveTo>
                  <a:lnTo>
                    <a:pt x="0" y="2775"/>
                  </a:lnTo>
                  <a:lnTo>
                    <a:pt x="1388" y="2775"/>
                  </a:lnTo>
                  <a:lnTo>
                    <a:pt x="1388" y="1388"/>
                  </a:lnTo>
                  <a:lnTo>
                    <a:pt x="2776" y="1388"/>
                  </a:lnTo>
                  <a:lnTo>
                    <a:pt x="2776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1" name="Google Shape;4841;p83"/>
            <p:cNvSpPr/>
            <p:nvPr/>
          </p:nvSpPr>
          <p:spPr>
            <a:xfrm>
              <a:off x="3320500" y="4377300"/>
              <a:ext cx="69425" cy="69375"/>
            </a:xfrm>
            <a:custGeom>
              <a:rect b="b" l="l" r="r" t="t"/>
              <a:pathLst>
                <a:path extrusionOk="0" h="2775" w="2777">
                  <a:moveTo>
                    <a:pt x="0" y="1"/>
                  </a:moveTo>
                  <a:lnTo>
                    <a:pt x="0" y="1387"/>
                  </a:lnTo>
                  <a:lnTo>
                    <a:pt x="0" y="2775"/>
                  </a:lnTo>
                  <a:lnTo>
                    <a:pt x="1388" y="2775"/>
                  </a:lnTo>
                  <a:lnTo>
                    <a:pt x="1388" y="1387"/>
                  </a:lnTo>
                  <a:lnTo>
                    <a:pt x="2776" y="1387"/>
                  </a:lnTo>
                  <a:lnTo>
                    <a:pt x="2776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2" name="Google Shape;4842;p83"/>
            <p:cNvSpPr/>
            <p:nvPr/>
          </p:nvSpPr>
          <p:spPr>
            <a:xfrm>
              <a:off x="2927450" y="4122975"/>
              <a:ext cx="531825" cy="219650"/>
            </a:xfrm>
            <a:custGeom>
              <a:rect b="b" l="l" r="r" t="t"/>
              <a:pathLst>
                <a:path extrusionOk="0" h="8786" w="21273">
                  <a:moveTo>
                    <a:pt x="4162" y="0"/>
                  </a:moveTo>
                  <a:lnTo>
                    <a:pt x="4162" y="1387"/>
                  </a:lnTo>
                  <a:lnTo>
                    <a:pt x="4162" y="3237"/>
                  </a:lnTo>
                  <a:lnTo>
                    <a:pt x="0" y="3237"/>
                  </a:lnTo>
                  <a:lnTo>
                    <a:pt x="0" y="4623"/>
                  </a:lnTo>
                  <a:lnTo>
                    <a:pt x="0" y="8786"/>
                  </a:lnTo>
                  <a:lnTo>
                    <a:pt x="1387" y="8786"/>
                  </a:lnTo>
                  <a:lnTo>
                    <a:pt x="1387" y="4623"/>
                  </a:lnTo>
                  <a:lnTo>
                    <a:pt x="5549" y="4623"/>
                  </a:lnTo>
                  <a:lnTo>
                    <a:pt x="5549" y="3237"/>
                  </a:lnTo>
                  <a:lnTo>
                    <a:pt x="5549" y="1387"/>
                  </a:lnTo>
                  <a:lnTo>
                    <a:pt x="15722" y="1387"/>
                  </a:lnTo>
                  <a:lnTo>
                    <a:pt x="15722" y="3237"/>
                  </a:lnTo>
                  <a:lnTo>
                    <a:pt x="15722" y="4623"/>
                  </a:lnTo>
                  <a:lnTo>
                    <a:pt x="19885" y="4623"/>
                  </a:lnTo>
                  <a:lnTo>
                    <a:pt x="19885" y="8786"/>
                  </a:lnTo>
                  <a:lnTo>
                    <a:pt x="21273" y="8786"/>
                  </a:lnTo>
                  <a:lnTo>
                    <a:pt x="21273" y="4623"/>
                  </a:lnTo>
                  <a:lnTo>
                    <a:pt x="21273" y="3237"/>
                  </a:lnTo>
                  <a:lnTo>
                    <a:pt x="17110" y="3237"/>
                  </a:lnTo>
                  <a:lnTo>
                    <a:pt x="17110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43" name="Google Shape;4843;p83"/>
          <p:cNvGrpSpPr/>
          <p:nvPr/>
        </p:nvGrpSpPr>
        <p:grpSpPr>
          <a:xfrm>
            <a:off x="1337070" y="4463198"/>
            <a:ext cx="481089" cy="481066"/>
            <a:chOff x="2927450" y="4122975"/>
            <a:chExt cx="531825" cy="531800"/>
          </a:xfrm>
        </p:grpSpPr>
        <p:sp>
          <p:nvSpPr>
            <p:cNvPr id="4844" name="Google Shape;4844;p83"/>
            <p:cNvSpPr/>
            <p:nvPr/>
          </p:nvSpPr>
          <p:spPr>
            <a:xfrm>
              <a:off x="2927450" y="4122975"/>
              <a:ext cx="531825" cy="531800"/>
            </a:xfrm>
            <a:custGeom>
              <a:rect b="b" l="l" r="r" t="t"/>
              <a:pathLst>
                <a:path extrusionOk="0" h="21272" w="21273">
                  <a:moveTo>
                    <a:pt x="4162" y="0"/>
                  </a:moveTo>
                  <a:lnTo>
                    <a:pt x="4162" y="3237"/>
                  </a:lnTo>
                  <a:lnTo>
                    <a:pt x="0" y="3237"/>
                  </a:lnTo>
                  <a:lnTo>
                    <a:pt x="0" y="4623"/>
                  </a:lnTo>
                  <a:lnTo>
                    <a:pt x="0" y="8786"/>
                  </a:lnTo>
                  <a:lnTo>
                    <a:pt x="1387" y="8786"/>
                  </a:lnTo>
                  <a:lnTo>
                    <a:pt x="1387" y="10174"/>
                  </a:lnTo>
                  <a:lnTo>
                    <a:pt x="2775" y="10174"/>
                  </a:lnTo>
                  <a:lnTo>
                    <a:pt x="2775" y="11560"/>
                  </a:lnTo>
                  <a:lnTo>
                    <a:pt x="4162" y="11560"/>
                  </a:lnTo>
                  <a:lnTo>
                    <a:pt x="4162" y="12948"/>
                  </a:lnTo>
                  <a:lnTo>
                    <a:pt x="5549" y="12948"/>
                  </a:lnTo>
                  <a:lnTo>
                    <a:pt x="5549" y="14336"/>
                  </a:lnTo>
                  <a:lnTo>
                    <a:pt x="6937" y="14336"/>
                  </a:lnTo>
                  <a:lnTo>
                    <a:pt x="6937" y="15722"/>
                  </a:lnTo>
                  <a:lnTo>
                    <a:pt x="8323" y="15722"/>
                  </a:lnTo>
                  <a:lnTo>
                    <a:pt x="8323" y="17110"/>
                  </a:lnTo>
                  <a:lnTo>
                    <a:pt x="5549" y="17110"/>
                  </a:lnTo>
                  <a:lnTo>
                    <a:pt x="5549" y="18497"/>
                  </a:lnTo>
                  <a:lnTo>
                    <a:pt x="4162" y="18497"/>
                  </a:lnTo>
                  <a:lnTo>
                    <a:pt x="4162" y="19885"/>
                  </a:lnTo>
                  <a:lnTo>
                    <a:pt x="4162" y="21271"/>
                  </a:lnTo>
                  <a:lnTo>
                    <a:pt x="17110" y="21271"/>
                  </a:lnTo>
                  <a:lnTo>
                    <a:pt x="17110" y="18497"/>
                  </a:lnTo>
                  <a:lnTo>
                    <a:pt x="15722" y="18497"/>
                  </a:lnTo>
                  <a:lnTo>
                    <a:pt x="15722" y="17110"/>
                  </a:lnTo>
                  <a:lnTo>
                    <a:pt x="12948" y="17110"/>
                  </a:lnTo>
                  <a:lnTo>
                    <a:pt x="12948" y="15722"/>
                  </a:lnTo>
                  <a:lnTo>
                    <a:pt x="14336" y="15722"/>
                  </a:lnTo>
                  <a:lnTo>
                    <a:pt x="14336" y="14336"/>
                  </a:lnTo>
                  <a:lnTo>
                    <a:pt x="15722" y="14336"/>
                  </a:lnTo>
                  <a:lnTo>
                    <a:pt x="15722" y="12948"/>
                  </a:lnTo>
                  <a:lnTo>
                    <a:pt x="17110" y="12948"/>
                  </a:lnTo>
                  <a:lnTo>
                    <a:pt x="17110" y="11560"/>
                  </a:lnTo>
                  <a:lnTo>
                    <a:pt x="18498" y="11560"/>
                  </a:lnTo>
                  <a:lnTo>
                    <a:pt x="18498" y="10174"/>
                  </a:lnTo>
                  <a:lnTo>
                    <a:pt x="19885" y="10174"/>
                  </a:lnTo>
                  <a:lnTo>
                    <a:pt x="19885" y="8786"/>
                  </a:lnTo>
                  <a:lnTo>
                    <a:pt x="21273" y="8786"/>
                  </a:lnTo>
                  <a:lnTo>
                    <a:pt x="21273" y="4623"/>
                  </a:lnTo>
                  <a:lnTo>
                    <a:pt x="21273" y="3237"/>
                  </a:lnTo>
                  <a:lnTo>
                    <a:pt x="17110" y="3237"/>
                  </a:lnTo>
                  <a:lnTo>
                    <a:pt x="1711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5" name="Google Shape;4845;p83"/>
            <p:cNvSpPr/>
            <p:nvPr/>
          </p:nvSpPr>
          <p:spPr>
            <a:xfrm>
              <a:off x="3031500" y="4122975"/>
              <a:ext cx="323725" cy="150300"/>
            </a:xfrm>
            <a:custGeom>
              <a:rect b="b" l="l" r="r" t="t"/>
              <a:pathLst>
                <a:path extrusionOk="0" h="6012" w="12949">
                  <a:moveTo>
                    <a:pt x="0" y="0"/>
                  </a:moveTo>
                  <a:lnTo>
                    <a:pt x="0" y="4623"/>
                  </a:lnTo>
                  <a:lnTo>
                    <a:pt x="1387" y="4623"/>
                  </a:lnTo>
                  <a:lnTo>
                    <a:pt x="1387" y="6011"/>
                  </a:lnTo>
                  <a:lnTo>
                    <a:pt x="2775" y="6011"/>
                  </a:lnTo>
                  <a:lnTo>
                    <a:pt x="2775" y="2775"/>
                  </a:lnTo>
                  <a:lnTo>
                    <a:pt x="12948" y="2775"/>
                  </a:lnTo>
                  <a:lnTo>
                    <a:pt x="12948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6" name="Google Shape;4846;p83"/>
            <p:cNvSpPr/>
            <p:nvPr/>
          </p:nvSpPr>
          <p:spPr>
            <a:xfrm>
              <a:off x="3031475" y="4307950"/>
              <a:ext cx="69400" cy="34675"/>
            </a:xfrm>
            <a:custGeom>
              <a:rect b="b" l="l" r="r" t="t"/>
              <a:pathLst>
                <a:path extrusionOk="0" h="1387" w="2776">
                  <a:moveTo>
                    <a:pt x="0" y="0"/>
                  </a:moveTo>
                  <a:lnTo>
                    <a:pt x="0" y="1387"/>
                  </a:lnTo>
                  <a:lnTo>
                    <a:pt x="2776" y="1387"/>
                  </a:lnTo>
                  <a:lnTo>
                    <a:pt x="2776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7" name="Google Shape;4847;p83"/>
            <p:cNvSpPr/>
            <p:nvPr/>
          </p:nvSpPr>
          <p:spPr>
            <a:xfrm>
              <a:off x="3066150" y="4446650"/>
              <a:ext cx="34725" cy="34725"/>
            </a:xfrm>
            <a:custGeom>
              <a:rect b="b" l="l" r="r" t="t"/>
              <a:pathLst>
                <a:path extrusionOk="0" h="1389" w="1389">
                  <a:moveTo>
                    <a:pt x="1" y="1"/>
                  </a:moveTo>
                  <a:lnTo>
                    <a:pt x="1" y="1389"/>
                  </a:lnTo>
                  <a:lnTo>
                    <a:pt x="1389" y="1389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8" name="Google Shape;4848;p83"/>
            <p:cNvSpPr/>
            <p:nvPr/>
          </p:nvSpPr>
          <p:spPr>
            <a:xfrm>
              <a:off x="3066150" y="4481350"/>
              <a:ext cx="104100" cy="104050"/>
            </a:xfrm>
            <a:custGeom>
              <a:rect b="b" l="l" r="r" t="t"/>
              <a:pathLst>
                <a:path extrusionOk="0" h="4162" w="4164">
                  <a:moveTo>
                    <a:pt x="1389" y="1"/>
                  </a:moveTo>
                  <a:lnTo>
                    <a:pt x="1389" y="1387"/>
                  </a:lnTo>
                  <a:lnTo>
                    <a:pt x="2775" y="1387"/>
                  </a:lnTo>
                  <a:lnTo>
                    <a:pt x="2775" y="2775"/>
                  </a:lnTo>
                  <a:lnTo>
                    <a:pt x="1" y="2775"/>
                  </a:lnTo>
                  <a:lnTo>
                    <a:pt x="1" y="4162"/>
                  </a:lnTo>
                  <a:lnTo>
                    <a:pt x="4163" y="4162"/>
                  </a:lnTo>
                  <a:lnTo>
                    <a:pt x="4163" y="1387"/>
                  </a:lnTo>
                  <a:lnTo>
                    <a:pt x="4163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9" name="Google Shape;4849;p83"/>
            <p:cNvSpPr/>
            <p:nvPr/>
          </p:nvSpPr>
          <p:spPr>
            <a:xfrm>
              <a:off x="2962100" y="4342600"/>
              <a:ext cx="34725" cy="34725"/>
            </a:xfrm>
            <a:custGeom>
              <a:rect b="b" l="l" r="r" t="t"/>
              <a:pathLst>
                <a:path extrusionOk="0" h="1389" w="1389">
                  <a:moveTo>
                    <a:pt x="1" y="1"/>
                  </a:moveTo>
                  <a:lnTo>
                    <a:pt x="1" y="1389"/>
                  </a:lnTo>
                  <a:lnTo>
                    <a:pt x="1389" y="1389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0" name="Google Shape;4850;p83"/>
            <p:cNvSpPr/>
            <p:nvPr/>
          </p:nvSpPr>
          <p:spPr>
            <a:xfrm>
              <a:off x="2996800" y="4377300"/>
              <a:ext cx="69375" cy="69375"/>
            </a:xfrm>
            <a:custGeom>
              <a:rect b="b" l="l" r="r" t="t"/>
              <a:pathLst>
                <a:path extrusionOk="0" h="2775" w="2775">
                  <a:moveTo>
                    <a:pt x="1" y="1"/>
                  </a:moveTo>
                  <a:lnTo>
                    <a:pt x="1" y="1387"/>
                  </a:lnTo>
                  <a:lnTo>
                    <a:pt x="1388" y="1387"/>
                  </a:lnTo>
                  <a:lnTo>
                    <a:pt x="1388" y="2775"/>
                  </a:lnTo>
                  <a:lnTo>
                    <a:pt x="2775" y="2775"/>
                  </a:lnTo>
                  <a:lnTo>
                    <a:pt x="2775" y="1387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1" name="Google Shape;4851;p83"/>
            <p:cNvSpPr/>
            <p:nvPr/>
          </p:nvSpPr>
          <p:spPr>
            <a:xfrm>
              <a:off x="2996800" y="4273250"/>
              <a:ext cx="69375" cy="69375"/>
            </a:xfrm>
            <a:custGeom>
              <a:rect b="b" l="l" r="r" t="t"/>
              <a:pathLst>
                <a:path extrusionOk="0" h="2775" w="2775">
                  <a:moveTo>
                    <a:pt x="1" y="0"/>
                  </a:moveTo>
                  <a:lnTo>
                    <a:pt x="1" y="1388"/>
                  </a:lnTo>
                  <a:lnTo>
                    <a:pt x="1388" y="1388"/>
                  </a:lnTo>
                  <a:lnTo>
                    <a:pt x="1388" y="2775"/>
                  </a:lnTo>
                  <a:lnTo>
                    <a:pt x="2775" y="2775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2" name="Google Shape;4852;p83"/>
            <p:cNvSpPr/>
            <p:nvPr/>
          </p:nvSpPr>
          <p:spPr>
            <a:xfrm>
              <a:off x="3031500" y="4585375"/>
              <a:ext cx="323725" cy="69400"/>
            </a:xfrm>
            <a:custGeom>
              <a:rect b="b" l="l" r="r" t="t"/>
              <a:pathLst>
                <a:path extrusionOk="0" h="2776" w="12949">
                  <a:moveTo>
                    <a:pt x="0" y="1"/>
                  </a:moveTo>
                  <a:lnTo>
                    <a:pt x="0" y="1389"/>
                  </a:lnTo>
                  <a:lnTo>
                    <a:pt x="0" y="2775"/>
                  </a:lnTo>
                  <a:lnTo>
                    <a:pt x="12948" y="2775"/>
                  </a:lnTo>
                  <a:lnTo>
                    <a:pt x="12948" y="1"/>
                  </a:lnTo>
                  <a:lnTo>
                    <a:pt x="11560" y="1"/>
                  </a:lnTo>
                  <a:lnTo>
                    <a:pt x="1156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3" name="Google Shape;4853;p83"/>
            <p:cNvSpPr/>
            <p:nvPr/>
          </p:nvSpPr>
          <p:spPr>
            <a:xfrm>
              <a:off x="3285825" y="4446650"/>
              <a:ext cx="34700" cy="34725"/>
            </a:xfrm>
            <a:custGeom>
              <a:rect b="b" l="l" r="r" t="t"/>
              <a:pathLst>
                <a:path extrusionOk="0" h="1389" w="1388">
                  <a:moveTo>
                    <a:pt x="1" y="1"/>
                  </a:moveTo>
                  <a:lnTo>
                    <a:pt x="1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4" name="Google Shape;4854;p83"/>
            <p:cNvSpPr/>
            <p:nvPr/>
          </p:nvSpPr>
          <p:spPr>
            <a:xfrm>
              <a:off x="3216475" y="4481350"/>
              <a:ext cx="104050" cy="104050"/>
            </a:xfrm>
            <a:custGeom>
              <a:rect b="b" l="l" r="r" t="t"/>
              <a:pathLst>
                <a:path extrusionOk="0" h="4162" w="4162">
                  <a:moveTo>
                    <a:pt x="0" y="1"/>
                  </a:moveTo>
                  <a:lnTo>
                    <a:pt x="0" y="1387"/>
                  </a:lnTo>
                  <a:lnTo>
                    <a:pt x="0" y="4162"/>
                  </a:lnTo>
                  <a:lnTo>
                    <a:pt x="4161" y="4162"/>
                  </a:lnTo>
                  <a:lnTo>
                    <a:pt x="4161" y="2775"/>
                  </a:lnTo>
                  <a:lnTo>
                    <a:pt x="1387" y="2775"/>
                  </a:lnTo>
                  <a:lnTo>
                    <a:pt x="1387" y="1387"/>
                  </a:lnTo>
                  <a:lnTo>
                    <a:pt x="2775" y="1387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5" name="Google Shape;4855;p83"/>
            <p:cNvSpPr/>
            <p:nvPr/>
          </p:nvSpPr>
          <p:spPr>
            <a:xfrm>
              <a:off x="3389900" y="4342600"/>
              <a:ext cx="34675" cy="34725"/>
            </a:xfrm>
            <a:custGeom>
              <a:rect b="b" l="l" r="r" t="t"/>
              <a:pathLst>
                <a:path extrusionOk="0" h="1389" w="1387">
                  <a:moveTo>
                    <a:pt x="0" y="1"/>
                  </a:moveTo>
                  <a:lnTo>
                    <a:pt x="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6" name="Google Shape;4856;p83"/>
            <p:cNvSpPr/>
            <p:nvPr/>
          </p:nvSpPr>
          <p:spPr>
            <a:xfrm>
              <a:off x="3320500" y="4273250"/>
              <a:ext cx="69425" cy="69375"/>
            </a:xfrm>
            <a:custGeom>
              <a:rect b="b" l="l" r="r" t="t"/>
              <a:pathLst>
                <a:path extrusionOk="0" h="2775" w="2777">
                  <a:moveTo>
                    <a:pt x="0" y="0"/>
                  </a:moveTo>
                  <a:lnTo>
                    <a:pt x="0" y="2775"/>
                  </a:lnTo>
                  <a:lnTo>
                    <a:pt x="1388" y="2775"/>
                  </a:lnTo>
                  <a:lnTo>
                    <a:pt x="1388" y="1388"/>
                  </a:lnTo>
                  <a:lnTo>
                    <a:pt x="2776" y="1388"/>
                  </a:lnTo>
                  <a:lnTo>
                    <a:pt x="2776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7" name="Google Shape;4857;p83"/>
            <p:cNvSpPr/>
            <p:nvPr/>
          </p:nvSpPr>
          <p:spPr>
            <a:xfrm>
              <a:off x="3320500" y="4377300"/>
              <a:ext cx="69425" cy="69375"/>
            </a:xfrm>
            <a:custGeom>
              <a:rect b="b" l="l" r="r" t="t"/>
              <a:pathLst>
                <a:path extrusionOk="0" h="2775" w="2777">
                  <a:moveTo>
                    <a:pt x="0" y="1"/>
                  </a:moveTo>
                  <a:lnTo>
                    <a:pt x="0" y="1387"/>
                  </a:lnTo>
                  <a:lnTo>
                    <a:pt x="0" y="2775"/>
                  </a:lnTo>
                  <a:lnTo>
                    <a:pt x="1388" y="2775"/>
                  </a:lnTo>
                  <a:lnTo>
                    <a:pt x="1388" y="1387"/>
                  </a:lnTo>
                  <a:lnTo>
                    <a:pt x="2776" y="1387"/>
                  </a:lnTo>
                  <a:lnTo>
                    <a:pt x="2776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8" name="Google Shape;4858;p83"/>
            <p:cNvSpPr/>
            <p:nvPr/>
          </p:nvSpPr>
          <p:spPr>
            <a:xfrm>
              <a:off x="2927450" y="4122975"/>
              <a:ext cx="531825" cy="219650"/>
            </a:xfrm>
            <a:custGeom>
              <a:rect b="b" l="l" r="r" t="t"/>
              <a:pathLst>
                <a:path extrusionOk="0" h="8786" w="21273">
                  <a:moveTo>
                    <a:pt x="4162" y="0"/>
                  </a:moveTo>
                  <a:lnTo>
                    <a:pt x="4162" y="1387"/>
                  </a:lnTo>
                  <a:lnTo>
                    <a:pt x="4162" y="3237"/>
                  </a:lnTo>
                  <a:lnTo>
                    <a:pt x="0" y="3237"/>
                  </a:lnTo>
                  <a:lnTo>
                    <a:pt x="0" y="4623"/>
                  </a:lnTo>
                  <a:lnTo>
                    <a:pt x="0" y="8786"/>
                  </a:lnTo>
                  <a:lnTo>
                    <a:pt x="1387" y="8786"/>
                  </a:lnTo>
                  <a:lnTo>
                    <a:pt x="1387" y="4623"/>
                  </a:lnTo>
                  <a:lnTo>
                    <a:pt x="5549" y="4623"/>
                  </a:lnTo>
                  <a:lnTo>
                    <a:pt x="5549" y="3237"/>
                  </a:lnTo>
                  <a:lnTo>
                    <a:pt x="5549" y="1387"/>
                  </a:lnTo>
                  <a:lnTo>
                    <a:pt x="15722" y="1387"/>
                  </a:lnTo>
                  <a:lnTo>
                    <a:pt x="15722" y="3237"/>
                  </a:lnTo>
                  <a:lnTo>
                    <a:pt x="15722" y="4623"/>
                  </a:lnTo>
                  <a:lnTo>
                    <a:pt x="19885" y="4623"/>
                  </a:lnTo>
                  <a:lnTo>
                    <a:pt x="19885" y="8786"/>
                  </a:lnTo>
                  <a:lnTo>
                    <a:pt x="21273" y="8786"/>
                  </a:lnTo>
                  <a:lnTo>
                    <a:pt x="21273" y="4623"/>
                  </a:lnTo>
                  <a:lnTo>
                    <a:pt x="21273" y="3237"/>
                  </a:lnTo>
                  <a:lnTo>
                    <a:pt x="17110" y="3237"/>
                  </a:lnTo>
                  <a:lnTo>
                    <a:pt x="17110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2" name="Shape 4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3" name="Google Shape;4863;p84"/>
          <p:cNvSpPr txBox="1"/>
          <p:nvPr>
            <p:ph idx="1" type="body"/>
          </p:nvPr>
        </p:nvSpPr>
        <p:spPr>
          <a:xfrm>
            <a:off x="748775" y="1340100"/>
            <a:ext cx="8161800" cy="24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Constructor </a:t>
            </a:r>
            <a:endParaRPr/>
          </a:p>
          <a:p>
            <a:pPr indent="0" lvl="0" marL="0" rtl="0" algn="l">
              <a:lnSpc>
                <a:spcPct val="14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THREE.CylinderGeometry(radiusTop : </a:t>
            </a:r>
            <a:r>
              <a:rPr lang="en">
                <a:solidFill>
                  <a:srgbClr val="FFE599"/>
                </a:solidFill>
                <a:latin typeface="Advent Pro"/>
                <a:ea typeface="Advent Pro"/>
                <a:cs typeface="Advent Pro"/>
                <a:sym typeface="Advent Pro"/>
              </a:rPr>
              <a:t>Float</a:t>
            </a: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, radiusBottom : </a:t>
            </a:r>
            <a:r>
              <a:rPr lang="en">
                <a:solidFill>
                  <a:srgbClr val="FFE599"/>
                </a:solidFill>
                <a:latin typeface="Advent Pro"/>
                <a:ea typeface="Advent Pro"/>
                <a:cs typeface="Advent Pro"/>
                <a:sym typeface="Advent Pro"/>
              </a:rPr>
              <a:t>Float</a:t>
            </a: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, height : </a:t>
            </a:r>
            <a:r>
              <a:rPr lang="en">
                <a:solidFill>
                  <a:srgbClr val="FFE599"/>
                </a:solidFill>
                <a:latin typeface="Advent Pro"/>
                <a:ea typeface="Advent Pro"/>
                <a:cs typeface="Advent Pro"/>
                <a:sym typeface="Advent Pro"/>
              </a:rPr>
              <a:t>Float</a:t>
            </a: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, radialSegments : </a:t>
            </a:r>
            <a:r>
              <a:rPr lang="en">
                <a:solidFill>
                  <a:srgbClr val="FFE599"/>
                </a:solidFill>
                <a:latin typeface="Advent Pro"/>
                <a:ea typeface="Advent Pro"/>
                <a:cs typeface="Advent Pro"/>
                <a:sym typeface="Advent Pro"/>
              </a:rPr>
              <a:t>Integer</a:t>
            </a: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, heightSegments : </a:t>
            </a:r>
            <a:r>
              <a:rPr lang="en">
                <a:solidFill>
                  <a:srgbClr val="FFE599"/>
                </a:solidFill>
                <a:latin typeface="Advent Pro"/>
                <a:ea typeface="Advent Pro"/>
                <a:cs typeface="Advent Pro"/>
                <a:sym typeface="Advent Pro"/>
              </a:rPr>
              <a:t>Integer</a:t>
            </a: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, openEnded : </a:t>
            </a:r>
            <a:r>
              <a:rPr lang="en">
                <a:solidFill>
                  <a:srgbClr val="FFE599"/>
                </a:solidFill>
                <a:latin typeface="Advent Pro"/>
                <a:ea typeface="Advent Pro"/>
                <a:cs typeface="Advent Pro"/>
                <a:sym typeface="Advent Pro"/>
              </a:rPr>
              <a:t>Boolean</a:t>
            </a: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, thetaStart : </a:t>
            </a:r>
            <a:r>
              <a:rPr lang="en">
                <a:solidFill>
                  <a:srgbClr val="FFE599"/>
                </a:solidFill>
                <a:latin typeface="Advent Pro"/>
                <a:ea typeface="Advent Pro"/>
                <a:cs typeface="Advent Pro"/>
                <a:sym typeface="Advent Pro"/>
              </a:rPr>
              <a:t>Float</a:t>
            </a: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, thetaLength : </a:t>
            </a:r>
            <a:r>
              <a:rPr lang="en">
                <a:solidFill>
                  <a:srgbClr val="FFE599"/>
                </a:solidFill>
                <a:latin typeface="Advent Pro"/>
                <a:ea typeface="Advent Pro"/>
                <a:cs typeface="Advent Pro"/>
                <a:sym typeface="Advent Pro"/>
              </a:rPr>
              <a:t>Float</a:t>
            </a: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)</a:t>
            </a:r>
            <a:endParaRPr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864" name="Google Shape;4864;p84"/>
          <p:cNvSpPr txBox="1"/>
          <p:nvPr>
            <p:ph type="title"/>
          </p:nvPr>
        </p:nvSpPr>
        <p:spPr>
          <a:xfrm>
            <a:off x="1105025" y="483350"/>
            <a:ext cx="4138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THREE.CylinderGeometry</a:t>
            </a:r>
            <a:endParaRPr/>
          </a:p>
        </p:txBody>
      </p:sp>
      <p:grpSp>
        <p:nvGrpSpPr>
          <p:cNvPr id="4865" name="Google Shape;4865;p84"/>
          <p:cNvGrpSpPr/>
          <p:nvPr/>
        </p:nvGrpSpPr>
        <p:grpSpPr>
          <a:xfrm>
            <a:off x="789699" y="661489"/>
            <a:ext cx="315334" cy="316904"/>
            <a:chOff x="753950" y="238125"/>
            <a:chExt cx="6111125" cy="5238075"/>
          </a:xfrm>
        </p:grpSpPr>
        <p:sp>
          <p:nvSpPr>
            <p:cNvPr id="4866" name="Google Shape;4866;p84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7" name="Google Shape;4867;p84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8" name="Google Shape;4868;p84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9" name="Google Shape;4869;p84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0" name="Google Shape;4870;p84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1" name="Google Shape;4871;p84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2" name="Google Shape;4872;p84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3" name="Google Shape;4873;p84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4" name="Google Shape;4874;p84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5" name="Google Shape;4875;p84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6" name="Google Shape;4876;p84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7" name="Google Shape;4877;p84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8" name="Google Shape;4878;p84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9" name="Google Shape;4879;p84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0" name="Google Shape;4880;p84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1" name="Google Shape;4881;p84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2" name="Google Shape;4882;p84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3" name="Google Shape;4883;p84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4" name="Google Shape;4884;p84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5" name="Google Shape;4885;p84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6" name="Google Shape;4886;p84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7" name="Google Shape;4887;p84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8" name="Google Shape;4888;p84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9" name="Google Shape;4889;p84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0" name="Google Shape;4890;p84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1" name="Google Shape;4891;p84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2" name="Google Shape;4892;p84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893" name="Google Shape;489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925" y="3042799"/>
            <a:ext cx="6552149" cy="1558225"/>
          </a:xfrm>
          <a:prstGeom prst="rect">
            <a:avLst/>
          </a:prstGeom>
          <a:noFill/>
          <a:ln>
            <a:noFill/>
          </a:ln>
        </p:spPr>
      </p:pic>
      <p:sp>
        <p:nvSpPr>
          <p:cNvPr id="4894" name="Google Shape;4894;p84"/>
          <p:cNvSpPr/>
          <p:nvPr/>
        </p:nvSpPr>
        <p:spPr>
          <a:xfrm>
            <a:off x="1165325" y="2913300"/>
            <a:ext cx="415500" cy="450300"/>
          </a:xfrm>
          <a:prstGeom prst="halfFrame">
            <a:avLst>
              <a:gd fmla="val 22223" name="adj1"/>
              <a:gd fmla="val 22223" name="adj2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5" name="Google Shape;4895;p84"/>
          <p:cNvSpPr/>
          <p:nvPr/>
        </p:nvSpPr>
        <p:spPr>
          <a:xfrm rot="10800000">
            <a:off x="7570975" y="4281325"/>
            <a:ext cx="415500" cy="450300"/>
          </a:xfrm>
          <a:prstGeom prst="halfFrame">
            <a:avLst>
              <a:gd fmla="val 22223" name="adj1"/>
              <a:gd fmla="val 22223" name="adj2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9" name="Shape 4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0" name="Google Shape;4900;p85"/>
          <p:cNvSpPr txBox="1"/>
          <p:nvPr>
            <p:ph idx="1" type="body"/>
          </p:nvPr>
        </p:nvSpPr>
        <p:spPr>
          <a:xfrm>
            <a:off x="748775" y="1340100"/>
            <a:ext cx="7930800" cy="3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radiusTop </a:t>
            </a:r>
            <a:r>
              <a:rPr lang="en" sz="12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— Radius of the cylinder at the top. Default is 1.</a:t>
            </a:r>
            <a:endParaRPr sz="12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radiusBottom </a:t>
            </a:r>
            <a:r>
              <a:rPr lang="en" sz="12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— Radius of the cylinder at the bottom. Default is 1.</a:t>
            </a:r>
            <a:endParaRPr sz="12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height </a:t>
            </a:r>
            <a:r>
              <a:rPr lang="en" sz="12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— Height of the cylinder. Default is 1.</a:t>
            </a:r>
            <a:endParaRPr sz="12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radialSegments </a:t>
            </a:r>
            <a:r>
              <a:rPr lang="en" sz="12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— Number of segmented faces around the circumference of the cylinder. Default is 8</a:t>
            </a:r>
            <a:endParaRPr sz="12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heightSegments </a:t>
            </a:r>
            <a:r>
              <a:rPr lang="en" sz="12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— Number of rows of faces along the height of the cylinder. Default is 1.</a:t>
            </a:r>
            <a:endParaRPr sz="12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openEnded </a:t>
            </a:r>
            <a:r>
              <a:rPr lang="en" sz="12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— A Boolean indicating whether the ends of the cylinder are open or capped. Default is false, meaning capped.</a:t>
            </a:r>
            <a:endParaRPr sz="12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thetaStart </a:t>
            </a:r>
            <a:r>
              <a:rPr lang="en" sz="12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— Start angle for first segment, default = 0 (three o'clock position).</a:t>
            </a:r>
            <a:endParaRPr sz="12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thetaLength </a:t>
            </a:r>
            <a:r>
              <a:rPr lang="en" sz="12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— The central angle, often called theta, of the circular sector. The default is 2*Pi, which makes for a complete cylinder.</a:t>
            </a:r>
            <a:endParaRPr sz="15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lnSpc>
                <a:spcPct val="14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901" name="Google Shape;4901;p85"/>
          <p:cNvSpPr txBox="1"/>
          <p:nvPr>
            <p:ph type="title"/>
          </p:nvPr>
        </p:nvSpPr>
        <p:spPr>
          <a:xfrm>
            <a:off x="1105025" y="483350"/>
            <a:ext cx="4138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THREE.CylinderGeometry</a:t>
            </a:r>
            <a:endParaRPr/>
          </a:p>
        </p:txBody>
      </p:sp>
      <p:grpSp>
        <p:nvGrpSpPr>
          <p:cNvPr id="4902" name="Google Shape;4902;p85"/>
          <p:cNvGrpSpPr/>
          <p:nvPr/>
        </p:nvGrpSpPr>
        <p:grpSpPr>
          <a:xfrm>
            <a:off x="789699" y="661489"/>
            <a:ext cx="315334" cy="316904"/>
            <a:chOff x="753950" y="238125"/>
            <a:chExt cx="6111125" cy="5238075"/>
          </a:xfrm>
        </p:grpSpPr>
        <p:sp>
          <p:nvSpPr>
            <p:cNvPr id="4903" name="Google Shape;4903;p85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4" name="Google Shape;4904;p85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5" name="Google Shape;4905;p85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6" name="Google Shape;4906;p85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7" name="Google Shape;4907;p85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8" name="Google Shape;4908;p85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9" name="Google Shape;4909;p85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0" name="Google Shape;4910;p85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1" name="Google Shape;4911;p85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2" name="Google Shape;4912;p85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3" name="Google Shape;4913;p85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4" name="Google Shape;4914;p85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5" name="Google Shape;4915;p85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6" name="Google Shape;4916;p85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7" name="Google Shape;4917;p85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8" name="Google Shape;4918;p85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9" name="Google Shape;4919;p85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0" name="Google Shape;4920;p85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1" name="Google Shape;4921;p85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2" name="Google Shape;4922;p85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3" name="Google Shape;4923;p85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4" name="Google Shape;4924;p85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5" name="Google Shape;4925;p85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6" name="Google Shape;4926;p85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7" name="Google Shape;4927;p85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8" name="Google Shape;4928;p85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9" name="Google Shape;4929;p85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3" name="Shape 4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4" name="Google Shape;4934;p86"/>
          <p:cNvSpPr txBox="1"/>
          <p:nvPr>
            <p:ph idx="1" type="body"/>
          </p:nvPr>
        </p:nvSpPr>
        <p:spPr>
          <a:xfrm>
            <a:off x="748775" y="1694875"/>
            <a:ext cx="3561300" cy="24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Dengan geometri ini, kita dapat membuat torus. Torus adalah geometri yang berbentuk seperti donat. </a:t>
            </a:r>
            <a:endParaRPr sz="18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5" name="Google Shape;4935;p86"/>
          <p:cNvSpPr txBox="1"/>
          <p:nvPr>
            <p:ph type="title"/>
          </p:nvPr>
        </p:nvSpPr>
        <p:spPr>
          <a:xfrm>
            <a:off x="1105025" y="483350"/>
            <a:ext cx="3997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THREE.</a:t>
            </a:r>
            <a:r>
              <a:rPr lang="en"/>
              <a:t>TorusGeometry</a:t>
            </a:r>
            <a:endParaRPr/>
          </a:p>
        </p:txBody>
      </p:sp>
      <p:grpSp>
        <p:nvGrpSpPr>
          <p:cNvPr id="4936" name="Google Shape;4936;p86"/>
          <p:cNvGrpSpPr/>
          <p:nvPr/>
        </p:nvGrpSpPr>
        <p:grpSpPr>
          <a:xfrm>
            <a:off x="789699" y="661489"/>
            <a:ext cx="315334" cy="316904"/>
            <a:chOff x="753950" y="238125"/>
            <a:chExt cx="6111125" cy="5238075"/>
          </a:xfrm>
        </p:grpSpPr>
        <p:sp>
          <p:nvSpPr>
            <p:cNvPr id="4937" name="Google Shape;4937;p86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8" name="Google Shape;4938;p86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9" name="Google Shape;4939;p86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0" name="Google Shape;4940;p86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1" name="Google Shape;4941;p86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2" name="Google Shape;4942;p86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3" name="Google Shape;4943;p86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4" name="Google Shape;4944;p86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5" name="Google Shape;4945;p86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6" name="Google Shape;4946;p86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7" name="Google Shape;4947;p86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8" name="Google Shape;4948;p86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9" name="Google Shape;4949;p86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0" name="Google Shape;4950;p86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1" name="Google Shape;4951;p86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2" name="Google Shape;4952;p86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3" name="Google Shape;4953;p86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4" name="Google Shape;4954;p86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5" name="Google Shape;4955;p86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6" name="Google Shape;4956;p86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7" name="Google Shape;4957;p86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8" name="Google Shape;4958;p86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9" name="Google Shape;4959;p86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0" name="Google Shape;4960;p86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1" name="Google Shape;4961;p86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2" name="Google Shape;4962;p86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3" name="Google Shape;4963;p86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964" name="Google Shape;496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9943" y="1527013"/>
            <a:ext cx="3326724" cy="2799025"/>
          </a:xfrm>
          <a:prstGeom prst="rect">
            <a:avLst/>
          </a:prstGeom>
          <a:noFill/>
          <a:ln>
            <a:noFill/>
          </a:ln>
        </p:spPr>
      </p:pic>
      <p:sp>
        <p:nvSpPr>
          <p:cNvPr id="4965" name="Google Shape;4965;p86"/>
          <p:cNvSpPr/>
          <p:nvPr/>
        </p:nvSpPr>
        <p:spPr>
          <a:xfrm>
            <a:off x="5439925" y="1527025"/>
            <a:ext cx="3326700" cy="2799000"/>
          </a:xfrm>
          <a:prstGeom prst="rect">
            <a:avLst/>
          </a:prstGeom>
          <a:noFill/>
          <a:ln cap="flat" cmpd="sng" w="28575">
            <a:solidFill>
              <a:srgbClr val="C974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66" name="Google Shape;4966;p86"/>
          <p:cNvGrpSpPr/>
          <p:nvPr/>
        </p:nvGrpSpPr>
        <p:grpSpPr>
          <a:xfrm>
            <a:off x="242320" y="4463198"/>
            <a:ext cx="481089" cy="481066"/>
            <a:chOff x="2927450" y="4122975"/>
            <a:chExt cx="531825" cy="531800"/>
          </a:xfrm>
        </p:grpSpPr>
        <p:sp>
          <p:nvSpPr>
            <p:cNvPr id="4967" name="Google Shape;4967;p86"/>
            <p:cNvSpPr/>
            <p:nvPr/>
          </p:nvSpPr>
          <p:spPr>
            <a:xfrm>
              <a:off x="2927450" y="4122975"/>
              <a:ext cx="531825" cy="531800"/>
            </a:xfrm>
            <a:custGeom>
              <a:rect b="b" l="l" r="r" t="t"/>
              <a:pathLst>
                <a:path extrusionOk="0" h="21272" w="21273">
                  <a:moveTo>
                    <a:pt x="4162" y="0"/>
                  </a:moveTo>
                  <a:lnTo>
                    <a:pt x="4162" y="3237"/>
                  </a:lnTo>
                  <a:lnTo>
                    <a:pt x="0" y="3237"/>
                  </a:lnTo>
                  <a:lnTo>
                    <a:pt x="0" y="4623"/>
                  </a:lnTo>
                  <a:lnTo>
                    <a:pt x="0" y="8786"/>
                  </a:lnTo>
                  <a:lnTo>
                    <a:pt x="1387" y="8786"/>
                  </a:lnTo>
                  <a:lnTo>
                    <a:pt x="1387" y="10174"/>
                  </a:lnTo>
                  <a:lnTo>
                    <a:pt x="2775" y="10174"/>
                  </a:lnTo>
                  <a:lnTo>
                    <a:pt x="2775" y="11560"/>
                  </a:lnTo>
                  <a:lnTo>
                    <a:pt x="4162" y="11560"/>
                  </a:lnTo>
                  <a:lnTo>
                    <a:pt x="4162" y="12948"/>
                  </a:lnTo>
                  <a:lnTo>
                    <a:pt x="5549" y="12948"/>
                  </a:lnTo>
                  <a:lnTo>
                    <a:pt x="5549" y="14336"/>
                  </a:lnTo>
                  <a:lnTo>
                    <a:pt x="6937" y="14336"/>
                  </a:lnTo>
                  <a:lnTo>
                    <a:pt x="6937" y="15722"/>
                  </a:lnTo>
                  <a:lnTo>
                    <a:pt x="8323" y="15722"/>
                  </a:lnTo>
                  <a:lnTo>
                    <a:pt x="8323" y="17110"/>
                  </a:lnTo>
                  <a:lnTo>
                    <a:pt x="5549" y="17110"/>
                  </a:lnTo>
                  <a:lnTo>
                    <a:pt x="5549" y="18497"/>
                  </a:lnTo>
                  <a:lnTo>
                    <a:pt x="4162" y="18497"/>
                  </a:lnTo>
                  <a:lnTo>
                    <a:pt x="4162" y="19885"/>
                  </a:lnTo>
                  <a:lnTo>
                    <a:pt x="4162" y="21271"/>
                  </a:lnTo>
                  <a:lnTo>
                    <a:pt x="17110" y="21271"/>
                  </a:lnTo>
                  <a:lnTo>
                    <a:pt x="17110" y="18497"/>
                  </a:lnTo>
                  <a:lnTo>
                    <a:pt x="15722" y="18497"/>
                  </a:lnTo>
                  <a:lnTo>
                    <a:pt x="15722" y="17110"/>
                  </a:lnTo>
                  <a:lnTo>
                    <a:pt x="12948" y="17110"/>
                  </a:lnTo>
                  <a:lnTo>
                    <a:pt x="12948" y="15722"/>
                  </a:lnTo>
                  <a:lnTo>
                    <a:pt x="14336" y="15722"/>
                  </a:lnTo>
                  <a:lnTo>
                    <a:pt x="14336" y="14336"/>
                  </a:lnTo>
                  <a:lnTo>
                    <a:pt x="15722" y="14336"/>
                  </a:lnTo>
                  <a:lnTo>
                    <a:pt x="15722" y="12948"/>
                  </a:lnTo>
                  <a:lnTo>
                    <a:pt x="17110" y="12948"/>
                  </a:lnTo>
                  <a:lnTo>
                    <a:pt x="17110" y="11560"/>
                  </a:lnTo>
                  <a:lnTo>
                    <a:pt x="18498" y="11560"/>
                  </a:lnTo>
                  <a:lnTo>
                    <a:pt x="18498" y="10174"/>
                  </a:lnTo>
                  <a:lnTo>
                    <a:pt x="19885" y="10174"/>
                  </a:lnTo>
                  <a:lnTo>
                    <a:pt x="19885" y="8786"/>
                  </a:lnTo>
                  <a:lnTo>
                    <a:pt x="21273" y="8786"/>
                  </a:lnTo>
                  <a:lnTo>
                    <a:pt x="21273" y="4623"/>
                  </a:lnTo>
                  <a:lnTo>
                    <a:pt x="21273" y="3237"/>
                  </a:lnTo>
                  <a:lnTo>
                    <a:pt x="17110" y="3237"/>
                  </a:lnTo>
                  <a:lnTo>
                    <a:pt x="1711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8" name="Google Shape;4968;p86"/>
            <p:cNvSpPr/>
            <p:nvPr/>
          </p:nvSpPr>
          <p:spPr>
            <a:xfrm>
              <a:off x="3031500" y="4122975"/>
              <a:ext cx="323725" cy="150300"/>
            </a:xfrm>
            <a:custGeom>
              <a:rect b="b" l="l" r="r" t="t"/>
              <a:pathLst>
                <a:path extrusionOk="0" h="6012" w="12949">
                  <a:moveTo>
                    <a:pt x="0" y="0"/>
                  </a:moveTo>
                  <a:lnTo>
                    <a:pt x="0" y="4623"/>
                  </a:lnTo>
                  <a:lnTo>
                    <a:pt x="1387" y="4623"/>
                  </a:lnTo>
                  <a:lnTo>
                    <a:pt x="1387" y="6011"/>
                  </a:lnTo>
                  <a:lnTo>
                    <a:pt x="2775" y="6011"/>
                  </a:lnTo>
                  <a:lnTo>
                    <a:pt x="2775" y="2775"/>
                  </a:lnTo>
                  <a:lnTo>
                    <a:pt x="12948" y="2775"/>
                  </a:lnTo>
                  <a:lnTo>
                    <a:pt x="12948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9" name="Google Shape;4969;p86"/>
            <p:cNvSpPr/>
            <p:nvPr/>
          </p:nvSpPr>
          <p:spPr>
            <a:xfrm>
              <a:off x="3031475" y="4307950"/>
              <a:ext cx="69400" cy="34675"/>
            </a:xfrm>
            <a:custGeom>
              <a:rect b="b" l="l" r="r" t="t"/>
              <a:pathLst>
                <a:path extrusionOk="0" h="1387" w="2776">
                  <a:moveTo>
                    <a:pt x="0" y="0"/>
                  </a:moveTo>
                  <a:lnTo>
                    <a:pt x="0" y="1387"/>
                  </a:lnTo>
                  <a:lnTo>
                    <a:pt x="2776" y="1387"/>
                  </a:lnTo>
                  <a:lnTo>
                    <a:pt x="2776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0" name="Google Shape;4970;p86"/>
            <p:cNvSpPr/>
            <p:nvPr/>
          </p:nvSpPr>
          <p:spPr>
            <a:xfrm>
              <a:off x="3066150" y="4446650"/>
              <a:ext cx="34725" cy="34725"/>
            </a:xfrm>
            <a:custGeom>
              <a:rect b="b" l="l" r="r" t="t"/>
              <a:pathLst>
                <a:path extrusionOk="0" h="1389" w="1389">
                  <a:moveTo>
                    <a:pt x="1" y="1"/>
                  </a:moveTo>
                  <a:lnTo>
                    <a:pt x="1" y="1389"/>
                  </a:lnTo>
                  <a:lnTo>
                    <a:pt x="1389" y="1389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1" name="Google Shape;4971;p86"/>
            <p:cNvSpPr/>
            <p:nvPr/>
          </p:nvSpPr>
          <p:spPr>
            <a:xfrm>
              <a:off x="3066150" y="4481350"/>
              <a:ext cx="104100" cy="104050"/>
            </a:xfrm>
            <a:custGeom>
              <a:rect b="b" l="l" r="r" t="t"/>
              <a:pathLst>
                <a:path extrusionOk="0" h="4162" w="4164">
                  <a:moveTo>
                    <a:pt x="1389" y="1"/>
                  </a:moveTo>
                  <a:lnTo>
                    <a:pt x="1389" y="1387"/>
                  </a:lnTo>
                  <a:lnTo>
                    <a:pt x="2775" y="1387"/>
                  </a:lnTo>
                  <a:lnTo>
                    <a:pt x="2775" y="2775"/>
                  </a:lnTo>
                  <a:lnTo>
                    <a:pt x="1" y="2775"/>
                  </a:lnTo>
                  <a:lnTo>
                    <a:pt x="1" y="4162"/>
                  </a:lnTo>
                  <a:lnTo>
                    <a:pt x="4163" y="4162"/>
                  </a:lnTo>
                  <a:lnTo>
                    <a:pt x="4163" y="1387"/>
                  </a:lnTo>
                  <a:lnTo>
                    <a:pt x="4163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2" name="Google Shape;4972;p86"/>
            <p:cNvSpPr/>
            <p:nvPr/>
          </p:nvSpPr>
          <p:spPr>
            <a:xfrm>
              <a:off x="2962100" y="4342600"/>
              <a:ext cx="34725" cy="34725"/>
            </a:xfrm>
            <a:custGeom>
              <a:rect b="b" l="l" r="r" t="t"/>
              <a:pathLst>
                <a:path extrusionOk="0" h="1389" w="1389">
                  <a:moveTo>
                    <a:pt x="1" y="1"/>
                  </a:moveTo>
                  <a:lnTo>
                    <a:pt x="1" y="1389"/>
                  </a:lnTo>
                  <a:lnTo>
                    <a:pt x="1389" y="1389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3" name="Google Shape;4973;p86"/>
            <p:cNvSpPr/>
            <p:nvPr/>
          </p:nvSpPr>
          <p:spPr>
            <a:xfrm>
              <a:off x="2996800" y="4377300"/>
              <a:ext cx="69375" cy="69375"/>
            </a:xfrm>
            <a:custGeom>
              <a:rect b="b" l="l" r="r" t="t"/>
              <a:pathLst>
                <a:path extrusionOk="0" h="2775" w="2775">
                  <a:moveTo>
                    <a:pt x="1" y="1"/>
                  </a:moveTo>
                  <a:lnTo>
                    <a:pt x="1" y="1387"/>
                  </a:lnTo>
                  <a:lnTo>
                    <a:pt x="1388" y="1387"/>
                  </a:lnTo>
                  <a:lnTo>
                    <a:pt x="1388" y="2775"/>
                  </a:lnTo>
                  <a:lnTo>
                    <a:pt x="2775" y="2775"/>
                  </a:lnTo>
                  <a:lnTo>
                    <a:pt x="2775" y="1387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4" name="Google Shape;4974;p86"/>
            <p:cNvSpPr/>
            <p:nvPr/>
          </p:nvSpPr>
          <p:spPr>
            <a:xfrm>
              <a:off x="2996800" y="4273250"/>
              <a:ext cx="69375" cy="69375"/>
            </a:xfrm>
            <a:custGeom>
              <a:rect b="b" l="l" r="r" t="t"/>
              <a:pathLst>
                <a:path extrusionOk="0" h="2775" w="2775">
                  <a:moveTo>
                    <a:pt x="1" y="0"/>
                  </a:moveTo>
                  <a:lnTo>
                    <a:pt x="1" y="1388"/>
                  </a:lnTo>
                  <a:lnTo>
                    <a:pt x="1388" y="1388"/>
                  </a:lnTo>
                  <a:lnTo>
                    <a:pt x="1388" y="2775"/>
                  </a:lnTo>
                  <a:lnTo>
                    <a:pt x="2775" y="2775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5" name="Google Shape;4975;p86"/>
            <p:cNvSpPr/>
            <p:nvPr/>
          </p:nvSpPr>
          <p:spPr>
            <a:xfrm>
              <a:off x="3031500" y="4585375"/>
              <a:ext cx="323725" cy="69400"/>
            </a:xfrm>
            <a:custGeom>
              <a:rect b="b" l="l" r="r" t="t"/>
              <a:pathLst>
                <a:path extrusionOk="0" h="2776" w="12949">
                  <a:moveTo>
                    <a:pt x="0" y="1"/>
                  </a:moveTo>
                  <a:lnTo>
                    <a:pt x="0" y="1389"/>
                  </a:lnTo>
                  <a:lnTo>
                    <a:pt x="0" y="2775"/>
                  </a:lnTo>
                  <a:lnTo>
                    <a:pt x="12948" y="2775"/>
                  </a:lnTo>
                  <a:lnTo>
                    <a:pt x="12948" y="1"/>
                  </a:lnTo>
                  <a:lnTo>
                    <a:pt x="11560" y="1"/>
                  </a:lnTo>
                  <a:lnTo>
                    <a:pt x="1156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6" name="Google Shape;4976;p86"/>
            <p:cNvSpPr/>
            <p:nvPr/>
          </p:nvSpPr>
          <p:spPr>
            <a:xfrm>
              <a:off x="3285825" y="4446650"/>
              <a:ext cx="34700" cy="34725"/>
            </a:xfrm>
            <a:custGeom>
              <a:rect b="b" l="l" r="r" t="t"/>
              <a:pathLst>
                <a:path extrusionOk="0" h="1389" w="1388">
                  <a:moveTo>
                    <a:pt x="1" y="1"/>
                  </a:moveTo>
                  <a:lnTo>
                    <a:pt x="1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7" name="Google Shape;4977;p86"/>
            <p:cNvSpPr/>
            <p:nvPr/>
          </p:nvSpPr>
          <p:spPr>
            <a:xfrm>
              <a:off x="3216475" y="4481350"/>
              <a:ext cx="104050" cy="104050"/>
            </a:xfrm>
            <a:custGeom>
              <a:rect b="b" l="l" r="r" t="t"/>
              <a:pathLst>
                <a:path extrusionOk="0" h="4162" w="4162">
                  <a:moveTo>
                    <a:pt x="0" y="1"/>
                  </a:moveTo>
                  <a:lnTo>
                    <a:pt x="0" y="1387"/>
                  </a:lnTo>
                  <a:lnTo>
                    <a:pt x="0" y="4162"/>
                  </a:lnTo>
                  <a:lnTo>
                    <a:pt x="4161" y="4162"/>
                  </a:lnTo>
                  <a:lnTo>
                    <a:pt x="4161" y="2775"/>
                  </a:lnTo>
                  <a:lnTo>
                    <a:pt x="1387" y="2775"/>
                  </a:lnTo>
                  <a:lnTo>
                    <a:pt x="1387" y="1387"/>
                  </a:lnTo>
                  <a:lnTo>
                    <a:pt x="2775" y="1387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8" name="Google Shape;4978;p86"/>
            <p:cNvSpPr/>
            <p:nvPr/>
          </p:nvSpPr>
          <p:spPr>
            <a:xfrm>
              <a:off x="3389900" y="4342600"/>
              <a:ext cx="34675" cy="34725"/>
            </a:xfrm>
            <a:custGeom>
              <a:rect b="b" l="l" r="r" t="t"/>
              <a:pathLst>
                <a:path extrusionOk="0" h="1389" w="1387">
                  <a:moveTo>
                    <a:pt x="0" y="1"/>
                  </a:moveTo>
                  <a:lnTo>
                    <a:pt x="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9" name="Google Shape;4979;p86"/>
            <p:cNvSpPr/>
            <p:nvPr/>
          </p:nvSpPr>
          <p:spPr>
            <a:xfrm>
              <a:off x="3320500" y="4273250"/>
              <a:ext cx="69425" cy="69375"/>
            </a:xfrm>
            <a:custGeom>
              <a:rect b="b" l="l" r="r" t="t"/>
              <a:pathLst>
                <a:path extrusionOk="0" h="2775" w="2777">
                  <a:moveTo>
                    <a:pt x="0" y="0"/>
                  </a:moveTo>
                  <a:lnTo>
                    <a:pt x="0" y="2775"/>
                  </a:lnTo>
                  <a:lnTo>
                    <a:pt x="1388" y="2775"/>
                  </a:lnTo>
                  <a:lnTo>
                    <a:pt x="1388" y="1388"/>
                  </a:lnTo>
                  <a:lnTo>
                    <a:pt x="2776" y="1388"/>
                  </a:lnTo>
                  <a:lnTo>
                    <a:pt x="2776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0" name="Google Shape;4980;p86"/>
            <p:cNvSpPr/>
            <p:nvPr/>
          </p:nvSpPr>
          <p:spPr>
            <a:xfrm>
              <a:off x="3320500" y="4377300"/>
              <a:ext cx="69425" cy="69375"/>
            </a:xfrm>
            <a:custGeom>
              <a:rect b="b" l="l" r="r" t="t"/>
              <a:pathLst>
                <a:path extrusionOk="0" h="2775" w="2777">
                  <a:moveTo>
                    <a:pt x="0" y="1"/>
                  </a:moveTo>
                  <a:lnTo>
                    <a:pt x="0" y="1387"/>
                  </a:lnTo>
                  <a:lnTo>
                    <a:pt x="0" y="2775"/>
                  </a:lnTo>
                  <a:lnTo>
                    <a:pt x="1388" y="2775"/>
                  </a:lnTo>
                  <a:lnTo>
                    <a:pt x="1388" y="1387"/>
                  </a:lnTo>
                  <a:lnTo>
                    <a:pt x="2776" y="1387"/>
                  </a:lnTo>
                  <a:lnTo>
                    <a:pt x="2776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1" name="Google Shape;4981;p86"/>
            <p:cNvSpPr/>
            <p:nvPr/>
          </p:nvSpPr>
          <p:spPr>
            <a:xfrm>
              <a:off x="2927450" y="4122975"/>
              <a:ext cx="531825" cy="219650"/>
            </a:xfrm>
            <a:custGeom>
              <a:rect b="b" l="l" r="r" t="t"/>
              <a:pathLst>
                <a:path extrusionOk="0" h="8786" w="21273">
                  <a:moveTo>
                    <a:pt x="4162" y="0"/>
                  </a:moveTo>
                  <a:lnTo>
                    <a:pt x="4162" y="1387"/>
                  </a:lnTo>
                  <a:lnTo>
                    <a:pt x="4162" y="3237"/>
                  </a:lnTo>
                  <a:lnTo>
                    <a:pt x="0" y="3237"/>
                  </a:lnTo>
                  <a:lnTo>
                    <a:pt x="0" y="4623"/>
                  </a:lnTo>
                  <a:lnTo>
                    <a:pt x="0" y="8786"/>
                  </a:lnTo>
                  <a:lnTo>
                    <a:pt x="1387" y="8786"/>
                  </a:lnTo>
                  <a:lnTo>
                    <a:pt x="1387" y="4623"/>
                  </a:lnTo>
                  <a:lnTo>
                    <a:pt x="5549" y="4623"/>
                  </a:lnTo>
                  <a:lnTo>
                    <a:pt x="5549" y="3237"/>
                  </a:lnTo>
                  <a:lnTo>
                    <a:pt x="5549" y="1387"/>
                  </a:lnTo>
                  <a:lnTo>
                    <a:pt x="15722" y="1387"/>
                  </a:lnTo>
                  <a:lnTo>
                    <a:pt x="15722" y="3237"/>
                  </a:lnTo>
                  <a:lnTo>
                    <a:pt x="15722" y="4623"/>
                  </a:lnTo>
                  <a:lnTo>
                    <a:pt x="19885" y="4623"/>
                  </a:lnTo>
                  <a:lnTo>
                    <a:pt x="19885" y="8786"/>
                  </a:lnTo>
                  <a:lnTo>
                    <a:pt x="21273" y="8786"/>
                  </a:lnTo>
                  <a:lnTo>
                    <a:pt x="21273" y="4623"/>
                  </a:lnTo>
                  <a:lnTo>
                    <a:pt x="21273" y="3237"/>
                  </a:lnTo>
                  <a:lnTo>
                    <a:pt x="17110" y="3237"/>
                  </a:lnTo>
                  <a:lnTo>
                    <a:pt x="17110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82" name="Google Shape;4982;p86"/>
          <p:cNvGrpSpPr/>
          <p:nvPr/>
        </p:nvGrpSpPr>
        <p:grpSpPr>
          <a:xfrm>
            <a:off x="789695" y="4463198"/>
            <a:ext cx="481089" cy="481066"/>
            <a:chOff x="2927450" y="4122975"/>
            <a:chExt cx="531825" cy="531800"/>
          </a:xfrm>
        </p:grpSpPr>
        <p:sp>
          <p:nvSpPr>
            <p:cNvPr id="4983" name="Google Shape;4983;p86"/>
            <p:cNvSpPr/>
            <p:nvPr/>
          </p:nvSpPr>
          <p:spPr>
            <a:xfrm>
              <a:off x="2927450" y="4122975"/>
              <a:ext cx="531825" cy="531800"/>
            </a:xfrm>
            <a:custGeom>
              <a:rect b="b" l="l" r="r" t="t"/>
              <a:pathLst>
                <a:path extrusionOk="0" h="21272" w="21273">
                  <a:moveTo>
                    <a:pt x="4162" y="0"/>
                  </a:moveTo>
                  <a:lnTo>
                    <a:pt x="4162" y="3237"/>
                  </a:lnTo>
                  <a:lnTo>
                    <a:pt x="0" y="3237"/>
                  </a:lnTo>
                  <a:lnTo>
                    <a:pt x="0" y="4623"/>
                  </a:lnTo>
                  <a:lnTo>
                    <a:pt x="0" y="8786"/>
                  </a:lnTo>
                  <a:lnTo>
                    <a:pt x="1387" y="8786"/>
                  </a:lnTo>
                  <a:lnTo>
                    <a:pt x="1387" y="10174"/>
                  </a:lnTo>
                  <a:lnTo>
                    <a:pt x="2775" y="10174"/>
                  </a:lnTo>
                  <a:lnTo>
                    <a:pt x="2775" y="11560"/>
                  </a:lnTo>
                  <a:lnTo>
                    <a:pt x="4162" y="11560"/>
                  </a:lnTo>
                  <a:lnTo>
                    <a:pt x="4162" y="12948"/>
                  </a:lnTo>
                  <a:lnTo>
                    <a:pt x="5549" y="12948"/>
                  </a:lnTo>
                  <a:lnTo>
                    <a:pt x="5549" y="14336"/>
                  </a:lnTo>
                  <a:lnTo>
                    <a:pt x="6937" y="14336"/>
                  </a:lnTo>
                  <a:lnTo>
                    <a:pt x="6937" y="15722"/>
                  </a:lnTo>
                  <a:lnTo>
                    <a:pt x="8323" y="15722"/>
                  </a:lnTo>
                  <a:lnTo>
                    <a:pt x="8323" y="17110"/>
                  </a:lnTo>
                  <a:lnTo>
                    <a:pt x="5549" y="17110"/>
                  </a:lnTo>
                  <a:lnTo>
                    <a:pt x="5549" y="18497"/>
                  </a:lnTo>
                  <a:lnTo>
                    <a:pt x="4162" y="18497"/>
                  </a:lnTo>
                  <a:lnTo>
                    <a:pt x="4162" y="19885"/>
                  </a:lnTo>
                  <a:lnTo>
                    <a:pt x="4162" y="21271"/>
                  </a:lnTo>
                  <a:lnTo>
                    <a:pt x="17110" y="21271"/>
                  </a:lnTo>
                  <a:lnTo>
                    <a:pt x="17110" y="18497"/>
                  </a:lnTo>
                  <a:lnTo>
                    <a:pt x="15722" y="18497"/>
                  </a:lnTo>
                  <a:lnTo>
                    <a:pt x="15722" y="17110"/>
                  </a:lnTo>
                  <a:lnTo>
                    <a:pt x="12948" y="17110"/>
                  </a:lnTo>
                  <a:lnTo>
                    <a:pt x="12948" y="15722"/>
                  </a:lnTo>
                  <a:lnTo>
                    <a:pt x="14336" y="15722"/>
                  </a:lnTo>
                  <a:lnTo>
                    <a:pt x="14336" y="14336"/>
                  </a:lnTo>
                  <a:lnTo>
                    <a:pt x="15722" y="14336"/>
                  </a:lnTo>
                  <a:lnTo>
                    <a:pt x="15722" y="12948"/>
                  </a:lnTo>
                  <a:lnTo>
                    <a:pt x="17110" y="12948"/>
                  </a:lnTo>
                  <a:lnTo>
                    <a:pt x="17110" y="11560"/>
                  </a:lnTo>
                  <a:lnTo>
                    <a:pt x="18498" y="11560"/>
                  </a:lnTo>
                  <a:lnTo>
                    <a:pt x="18498" y="10174"/>
                  </a:lnTo>
                  <a:lnTo>
                    <a:pt x="19885" y="10174"/>
                  </a:lnTo>
                  <a:lnTo>
                    <a:pt x="19885" y="8786"/>
                  </a:lnTo>
                  <a:lnTo>
                    <a:pt x="21273" y="8786"/>
                  </a:lnTo>
                  <a:lnTo>
                    <a:pt x="21273" y="4623"/>
                  </a:lnTo>
                  <a:lnTo>
                    <a:pt x="21273" y="3237"/>
                  </a:lnTo>
                  <a:lnTo>
                    <a:pt x="17110" y="3237"/>
                  </a:lnTo>
                  <a:lnTo>
                    <a:pt x="1711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4" name="Google Shape;4984;p86"/>
            <p:cNvSpPr/>
            <p:nvPr/>
          </p:nvSpPr>
          <p:spPr>
            <a:xfrm>
              <a:off x="3031500" y="4122975"/>
              <a:ext cx="323725" cy="150300"/>
            </a:xfrm>
            <a:custGeom>
              <a:rect b="b" l="l" r="r" t="t"/>
              <a:pathLst>
                <a:path extrusionOk="0" h="6012" w="12949">
                  <a:moveTo>
                    <a:pt x="0" y="0"/>
                  </a:moveTo>
                  <a:lnTo>
                    <a:pt x="0" y="4623"/>
                  </a:lnTo>
                  <a:lnTo>
                    <a:pt x="1387" y="4623"/>
                  </a:lnTo>
                  <a:lnTo>
                    <a:pt x="1387" y="6011"/>
                  </a:lnTo>
                  <a:lnTo>
                    <a:pt x="2775" y="6011"/>
                  </a:lnTo>
                  <a:lnTo>
                    <a:pt x="2775" y="2775"/>
                  </a:lnTo>
                  <a:lnTo>
                    <a:pt x="12948" y="2775"/>
                  </a:lnTo>
                  <a:lnTo>
                    <a:pt x="12948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5" name="Google Shape;4985;p86"/>
            <p:cNvSpPr/>
            <p:nvPr/>
          </p:nvSpPr>
          <p:spPr>
            <a:xfrm>
              <a:off x="3031475" y="4307950"/>
              <a:ext cx="69400" cy="34675"/>
            </a:xfrm>
            <a:custGeom>
              <a:rect b="b" l="l" r="r" t="t"/>
              <a:pathLst>
                <a:path extrusionOk="0" h="1387" w="2776">
                  <a:moveTo>
                    <a:pt x="0" y="0"/>
                  </a:moveTo>
                  <a:lnTo>
                    <a:pt x="0" y="1387"/>
                  </a:lnTo>
                  <a:lnTo>
                    <a:pt x="2776" y="1387"/>
                  </a:lnTo>
                  <a:lnTo>
                    <a:pt x="2776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6" name="Google Shape;4986;p86"/>
            <p:cNvSpPr/>
            <p:nvPr/>
          </p:nvSpPr>
          <p:spPr>
            <a:xfrm>
              <a:off x="3066150" y="4446650"/>
              <a:ext cx="34725" cy="34725"/>
            </a:xfrm>
            <a:custGeom>
              <a:rect b="b" l="l" r="r" t="t"/>
              <a:pathLst>
                <a:path extrusionOk="0" h="1389" w="1389">
                  <a:moveTo>
                    <a:pt x="1" y="1"/>
                  </a:moveTo>
                  <a:lnTo>
                    <a:pt x="1" y="1389"/>
                  </a:lnTo>
                  <a:lnTo>
                    <a:pt x="1389" y="1389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7" name="Google Shape;4987;p86"/>
            <p:cNvSpPr/>
            <p:nvPr/>
          </p:nvSpPr>
          <p:spPr>
            <a:xfrm>
              <a:off x="3066150" y="4481350"/>
              <a:ext cx="104100" cy="104050"/>
            </a:xfrm>
            <a:custGeom>
              <a:rect b="b" l="l" r="r" t="t"/>
              <a:pathLst>
                <a:path extrusionOk="0" h="4162" w="4164">
                  <a:moveTo>
                    <a:pt x="1389" y="1"/>
                  </a:moveTo>
                  <a:lnTo>
                    <a:pt x="1389" y="1387"/>
                  </a:lnTo>
                  <a:lnTo>
                    <a:pt x="2775" y="1387"/>
                  </a:lnTo>
                  <a:lnTo>
                    <a:pt x="2775" y="2775"/>
                  </a:lnTo>
                  <a:lnTo>
                    <a:pt x="1" y="2775"/>
                  </a:lnTo>
                  <a:lnTo>
                    <a:pt x="1" y="4162"/>
                  </a:lnTo>
                  <a:lnTo>
                    <a:pt x="4163" y="4162"/>
                  </a:lnTo>
                  <a:lnTo>
                    <a:pt x="4163" y="1387"/>
                  </a:lnTo>
                  <a:lnTo>
                    <a:pt x="4163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8" name="Google Shape;4988;p86"/>
            <p:cNvSpPr/>
            <p:nvPr/>
          </p:nvSpPr>
          <p:spPr>
            <a:xfrm>
              <a:off x="2962100" y="4342600"/>
              <a:ext cx="34725" cy="34725"/>
            </a:xfrm>
            <a:custGeom>
              <a:rect b="b" l="l" r="r" t="t"/>
              <a:pathLst>
                <a:path extrusionOk="0" h="1389" w="1389">
                  <a:moveTo>
                    <a:pt x="1" y="1"/>
                  </a:moveTo>
                  <a:lnTo>
                    <a:pt x="1" y="1389"/>
                  </a:lnTo>
                  <a:lnTo>
                    <a:pt x="1389" y="1389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9" name="Google Shape;4989;p86"/>
            <p:cNvSpPr/>
            <p:nvPr/>
          </p:nvSpPr>
          <p:spPr>
            <a:xfrm>
              <a:off x="2996800" y="4377300"/>
              <a:ext cx="69375" cy="69375"/>
            </a:xfrm>
            <a:custGeom>
              <a:rect b="b" l="l" r="r" t="t"/>
              <a:pathLst>
                <a:path extrusionOk="0" h="2775" w="2775">
                  <a:moveTo>
                    <a:pt x="1" y="1"/>
                  </a:moveTo>
                  <a:lnTo>
                    <a:pt x="1" y="1387"/>
                  </a:lnTo>
                  <a:lnTo>
                    <a:pt x="1388" y="1387"/>
                  </a:lnTo>
                  <a:lnTo>
                    <a:pt x="1388" y="2775"/>
                  </a:lnTo>
                  <a:lnTo>
                    <a:pt x="2775" y="2775"/>
                  </a:lnTo>
                  <a:lnTo>
                    <a:pt x="2775" y="1387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0" name="Google Shape;4990;p86"/>
            <p:cNvSpPr/>
            <p:nvPr/>
          </p:nvSpPr>
          <p:spPr>
            <a:xfrm>
              <a:off x="2996800" y="4273250"/>
              <a:ext cx="69375" cy="69375"/>
            </a:xfrm>
            <a:custGeom>
              <a:rect b="b" l="l" r="r" t="t"/>
              <a:pathLst>
                <a:path extrusionOk="0" h="2775" w="2775">
                  <a:moveTo>
                    <a:pt x="1" y="0"/>
                  </a:moveTo>
                  <a:lnTo>
                    <a:pt x="1" y="1388"/>
                  </a:lnTo>
                  <a:lnTo>
                    <a:pt x="1388" y="1388"/>
                  </a:lnTo>
                  <a:lnTo>
                    <a:pt x="1388" y="2775"/>
                  </a:lnTo>
                  <a:lnTo>
                    <a:pt x="2775" y="2775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1" name="Google Shape;4991;p86"/>
            <p:cNvSpPr/>
            <p:nvPr/>
          </p:nvSpPr>
          <p:spPr>
            <a:xfrm>
              <a:off x="3031500" y="4585375"/>
              <a:ext cx="323725" cy="69400"/>
            </a:xfrm>
            <a:custGeom>
              <a:rect b="b" l="l" r="r" t="t"/>
              <a:pathLst>
                <a:path extrusionOk="0" h="2776" w="12949">
                  <a:moveTo>
                    <a:pt x="0" y="1"/>
                  </a:moveTo>
                  <a:lnTo>
                    <a:pt x="0" y="1389"/>
                  </a:lnTo>
                  <a:lnTo>
                    <a:pt x="0" y="2775"/>
                  </a:lnTo>
                  <a:lnTo>
                    <a:pt x="12948" y="2775"/>
                  </a:lnTo>
                  <a:lnTo>
                    <a:pt x="12948" y="1"/>
                  </a:lnTo>
                  <a:lnTo>
                    <a:pt x="11560" y="1"/>
                  </a:lnTo>
                  <a:lnTo>
                    <a:pt x="1156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2" name="Google Shape;4992;p86"/>
            <p:cNvSpPr/>
            <p:nvPr/>
          </p:nvSpPr>
          <p:spPr>
            <a:xfrm>
              <a:off x="3285825" y="4446650"/>
              <a:ext cx="34700" cy="34725"/>
            </a:xfrm>
            <a:custGeom>
              <a:rect b="b" l="l" r="r" t="t"/>
              <a:pathLst>
                <a:path extrusionOk="0" h="1389" w="1388">
                  <a:moveTo>
                    <a:pt x="1" y="1"/>
                  </a:moveTo>
                  <a:lnTo>
                    <a:pt x="1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3" name="Google Shape;4993;p86"/>
            <p:cNvSpPr/>
            <p:nvPr/>
          </p:nvSpPr>
          <p:spPr>
            <a:xfrm>
              <a:off x="3216475" y="4481350"/>
              <a:ext cx="104050" cy="104050"/>
            </a:xfrm>
            <a:custGeom>
              <a:rect b="b" l="l" r="r" t="t"/>
              <a:pathLst>
                <a:path extrusionOk="0" h="4162" w="4162">
                  <a:moveTo>
                    <a:pt x="0" y="1"/>
                  </a:moveTo>
                  <a:lnTo>
                    <a:pt x="0" y="1387"/>
                  </a:lnTo>
                  <a:lnTo>
                    <a:pt x="0" y="4162"/>
                  </a:lnTo>
                  <a:lnTo>
                    <a:pt x="4161" y="4162"/>
                  </a:lnTo>
                  <a:lnTo>
                    <a:pt x="4161" y="2775"/>
                  </a:lnTo>
                  <a:lnTo>
                    <a:pt x="1387" y="2775"/>
                  </a:lnTo>
                  <a:lnTo>
                    <a:pt x="1387" y="1387"/>
                  </a:lnTo>
                  <a:lnTo>
                    <a:pt x="2775" y="1387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4" name="Google Shape;4994;p86"/>
            <p:cNvSpPr/>
            <p:nvPr/>
          </p:nvSpPr>
          <p:spPr>
            <a:xfrm>
              <a:off x="3389900" y="4342600"/>
              <a:ext cx="34675" cy="34725"/>
            </a:xfrm>
            <a:custGeom>
              <a:rect b="b" l="l" r="r" t="t"/>
              <a:pathLst>
                <a:path extrusionOk="0" h="1389" w="1387">
                  <a:moveTo>
                    <a:pt x="0" y="1"/>
                  </a:moveTo>
                  <a:lnTo>
                    <a:pt x="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5" name="Google Shape;4995;p86"/>
            <p:cNvSpPr/>
            <p:nvPr/>
          </p:nvSpPr>
          <p:spPr>
            <a:xfrm>
              <a:off x="3320500" y="4273250"/>
              <a:ext cx="69425" cy="69375"/>
            </a:xfrm>
            <a:custGeom>
              <a:rect b="b" l="l" r="r" t="t"/>
              <a:pathLst>
                <a:path extrusionOk="0" h="2775" w="2777">
                  <a:moveTo>
                    <a:pt x="0" y="0"/>
                  </a:moveTo>
                  <a:lnTo>
                    <a:pt x="0" y="2775"/>
                  </a:lnTo>
                  <a:lnTo>
                    <a:pt x="1388" y="2775"/>
                  </a:lnTo>
                  <a:lnTo>
                    <a:pt x="1388" y="1388"/>
                  </a:lnTo>
                  <a:lnTo>
                    <a:pt x="2776" y="1388"/>
                  </a:lnTo>
                  <a:lnTo>
                    <a:pt x="2776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6" name="Google Shape;4996;p86"/>
            <p:cNvSpPr/>
            <p:nvPr/>
          </p:nvSpPr>
          <p:spPr>
            <a:xfrm>
              <a:off x="3320500" y="4377300"/>
              <a:ext cx="69425" cy="69375"/>
            </a:xfrm>
            <a:custGeom>
              <a:rect b="b" l="l" r="r" t="t"/>
              <a:pathLst>
                <a:path extrusionOk="0" h="2775" w="2777">
                  <a:moveTo>
                    <a:pt x="0" y="1"/>
                  </a:moveTo>
                  <a:lnTo>
                    <a:pt x="0" y="1387"/>
                  </a:lnTo>
                  <a:lnTo>
                    <a:pt x="0" y="2775"/>
                  </a:lnTo>
                  <a:lnTo>
                    <a:pt x="1388" y="2775"/>
                  </a:lnTo>
                  <a:lnTo>
                    <a:pt x="1388" y="1387"/>
                  </a:lnTo>
                  <a:lnTo>
                    <a:pt x="2776" y="1387"/>
                  </a:lnTo>
                  <a:lnTo>
                    <a:pt x="2776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7" name="Google Shape;4997;p86"/>
            <p:cNvSpPr/>
            <p:nvPr/>
          </p:nvSpPr>
          <p:spPr>
            <a:xfrm>
              <a:off x="2927450" y="4122975"/>
              <a:ext cx="531825" cy="219650"/>
            </a:xfrm>
            <a:custGeom>
              <a:rect b="b" l="l" r="r" t="t"/>
              <a:pathLst>
                <a:path extrusionOk="0" h="8786" w="21273">
                  <a:moveTo>
                    <a:pt x="4162" y="0"/>
                  </a:moveTo>
                  <a:lnTo>
                    <a:pt x="4162" y="1387"/>
                  </a:lnTo>
                  <a:lnTo>
                    <a:pt x="4162" y="3237"/>
                  </a:lnTo>
                  <a:lnTo>
                    <a:pt x="0" y="3237"/>
                  </a:lnTo>
                  <a:lnTo>
                    <a:pt x="0" y="4623"/>
                  </a:lnTo>
                  <a:lnTo>
                    <a:pt x="0" y="8786"/>
                  </a:lnTo>
                  <a:lnTo>
                    <a:pt x="1387" y="8786"/>
                  </a:lnTo>
                  <a:lnTo>
                    <a:pt x="1387" y="4623"/>
                  </a:lnTo>
                  <a:lnTo>
                    <a:pt x="5549" y="4623"/>
                  </a:lnTo>
                  <a:lnTo>
                    <a:pt x="5549" y="3237"/>
                  </a:lnTo>
                  <a:lnTo>
                    <a:pt x="5549" y="1387"/>
                  </a:lnTo>
                  <a:lnTo>
                    <a:pt x="15722" y="1387"/>
                  </a:lnTo>
                  <a:lnTo>
                    <a:pt x="15722" y="3237"/>
                  </a:lnTo>
                  <a:lnTo>
                    <a:pt x="15722" y="4623"/>
                  </a:lnTo>
                  <a:lnTo>
                    <a:pt x="19885" y="4623"/>
                  </a:lnTo>
                  <a:lnTo>
                    <a:pt x="19885" y="8786"/>
                  </a:lnTo>
                  <a:lnTo>
                    <a:pt x="21273" y="8786"/>
                  </a:lnTo>
                  <a:lnTo>
                    <a:pt x="21273" y="4623"/>
                  </a:lnTo>
                  <a:lnTo>
                    <a:pt x="21273" y="3237"/>
                  </a:lnTo>
                  <a:lnTo>
                    <a:pt x="17110" y="3237"/>
                  </a:lnTo>
                  <a:lnTo>
                    <a:pt x="17110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98" name="Google Shape;4998;p86"/>
          <p:cNvGrpSpPr/>
          <p:nvPr/>
        </p:nvGrpSpPr>
        <p:grpSpPr>
          <a:xfrm>
            <a:off x="1337070" y="4463198"/>
            <a:ext cx="481089" cy="481066"/>
            <a:chOff x="2927450" y="4122975"/>
            <a:chExt cx="531825" cy="531800"/>
          </a:xfrm>
        </p:grpSpPr>
        <p:sp>
          <p:nvSpPr>
            <p:cNvPr id="4999" name="Google Shape;4999;p86"/>
            <p:cNvSpPr/>
            <p:nvPr/>
          </p:nvSpPr>
          <p:spPr>
            <a:xfrm>
              <a:off x="2927450" y="4122975"/>
              <a:ext cx="531825" cy="531800"/>
            </a:xfrm>
            <a:custGeom>
              <a:rect b="b" l="l" r="r" t="t"/>
              <a:pathLst>
                <a:path extrusionOk="0" h="21272" w="21273">
                  <a:moveTo>
                    <a:pt x="4162" y="0"/>
                  </a:moveTo>
                  <a:lnTo>
                    <a:pt x="4162" y="3237"/>
                  </a:lnTo>
                  <a:lnTo>
                    <a:pt x="0" y="3237"/>
                  </a:lnTo>
                  <a:lnTo>
                    <a:pt x="0" y="4623"/>
                  </a:lnTo>
                  <a:lnTo>
                    <a:pt x="0" y="8786"/>
                  </a:lnTo>
                  <a:lnTo>
                    <a:pt x="1387" y="8786"/>
                  </a:lnTo>
                  <a:lnTo>
                    <a:pt x="1387" y="10174"/>
                  </a:lnTo>
                  <a:lnTo>
                    <a:pt x="2775" y="10174"/>
                  </a:lnTo>
                  <a:lnTo>
                    <a:pt x="2775" y="11560"/>
                  </a:lnTo>
                  <a:lnTo>
                    <a:pt x="4162" y="11560"/>
                  </a:lnTo>
                  <a:lnTo>
                    <a:pt x="4162" y="12948"/>
                  </a:lnTo>
                  <a:lnTo>
                    <a:pt x="5549" y="12948"/>
                  </a:lnTo>
                  <a:lnTo>
                    <a:pt x="5549" y="14336"/>
                  </a:lnTo>
                  <a:lnTo>
                    <a:pt x="6937" y="14336"/>
                  </a:lnTo>
                  <a:lnTo>
                    <a:pt x="6937" y="15722"/>
                  </a:lnTo>
                  <a:lnTo>
                    <a:pt x="8323" y="15722"/>
                  </a:lnTo>
                  <a:lnTo>
                    <a:pt x="8323" y="17110"/>
                  </a:lnTo>
                  <a:lnTo>
                    <a:pt x="5549" y="17110"/>
                  </a:lnTo>
                  <a:lnTo>
                    <a:pt x="5549" y="18497"/>
                  </a:lnTo>
                  <a:lnTo>
                    <a:pt x="4162" y="18497"/>
                  </a:lnTo>
                  <a:lnTo>
                    <a:pt x="4162" y="19885"/>
                  </a:lnTo>
                  <a:lnTo>
                    <a:pt x="4162" y="21271"/>
                  </a:lnTo>
                  <a:lnTo>
                    <a:pt x="17110" y="21271"/>
                  </a:lnTo>
                  <a:lnTo>
                    <a:pt x="17110" y="18497"/>
                  </a:lnTo>
                  <a:lnTo>
                    <a:pt x="15722" y="18497"/>
                  </a:lnTo>
                  <a:lnTo>
                    <a:pt x="15722" y="17110"/>
                  </a:lnTo>
                  <a:lnTo>
                    <a:pt x="12948" y="17110"/>
                  </a:lnTo>
                  <a:lnTo>
                    <a:pt x="12948" y="15722"/>
                  </a:lnTo>
                  <a:lnTo>
                    <a:pt x="14336" y="15722"/>
                  </a:lnTo>
                  <a:lnTo>
                    <a:pt x="14336" y="14336"/>
                  </a:lnTo>
                  <a:lnTo>
                    <a:pt x="15722" y="14336"/>
                  </a:lnTo>
                  <a:lnTo>
                    <a:pt x="15722" y="12948"/>
                  </a:lnTo>
                  <a:lnTo>
                    <a:pt x="17110" y="12948"/>
                  </a:lnTo>
                  <a:lnTo>
                    <a:pt x="17110" y="11560"/>
                  </a:lnTo>
                  <a:lnTo>
                    <a:pt x="18498" y="11560"/>
                  </a:lnTo>
                  <a:lnTo>
                    <a:pt x="18498" y="10174"/>
                  </a:lnTo>
                  <a:lnTo>
                    <a:pt x="19885" y="10174"/>
                  </a:lnTo>
                  <a:lnTo>
                    <a:pt x="19885" y="8786"/>
                  </a:lnTo>
                  <a:lnTo>
                    <a:pt x="21273" y="8786"/>
                  </a:lnTo>
                  <a:lnTo>
                    <a:pt x="21273" y="4623"/>
                  </a:lnTo>
                  <a:lnTo>
                    <a:pt x="21273" y="3237"/>
                  </a:lnTo>
                  <a:lnTo>
                    <a:pt x="17110" y="3237"/>
                  </a:lnTo>
                  <a:lnTo>
                    <a:pt x="1711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0" name="Google Shape;5000;p86"/>
            <p:cNvSpPr/>
            <p:nvPr/>
          </p:nvSpPr>
          <p:spPr>
            <a:xfrm>
              <a:off x="3031500" y="4122975"/>
              <a:ext cx="323725" cy="150300"/>
            </a:xfrm>
            <a:custGeom>
              <a:rect b="b" l="l" r="r" t="t"/>
              <a:pathLst>
                <a:path extrusionOk="0" h="6012" w="12949">
                  <a:moveTo>
                    <a:pt x="0" y="0"/>
                  </a:moveTo>
                  <a:lnTo>
                    <a:pt x="0" y="4623"/>
                  </a:lnTo>
                  <a:lnTo>
                    <a:pt x="1387" y="4623"/>
                  </a:lnTo>
                  <a:lnTo>
                    <a:pt x="1387" y="6011"/>
                  </a:lnTo>
                  <a:lnTo>
                    <a:pt x="2775" y="6011"/>
                  </a:lnTo>
                  <a:lnTo>
                    <a:pt x="2775" y="2775"/>
                  </a:lnTo>
                  <a:lnTo>
                    <a:pt x="12948" y="2775"/>
                  </a:lnTo>
                  <a:lnTo>
                    <a:pt x="12948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1" name="Google Shape;5001;p86"/>
            <p:cNvSpPr/>
            <p:nvPr/>
          </p:nvSpPr>
          <p:spPr>
            <a:xfrm>
              <a:off x="3031475" y="4307950"/>
              <a:ext cx="69400" cy="34675"/>
            </a:xfrm>
            <a:custGeom>
              <a:rect b="b" l="l" r="r" t="t"/>
              <a:pathLst>
                <a:path extrusionOk="0" h="1387" w="2776">
                  <a:moveTo>
                    <a:pt x="0" y="0"/>
                  </a:moveTo>
                  <a:lnTo>
                    <a:pt x="0" y="1387"/>
                  </a:lnTo>
                  <a:lnTo>
                    <a:pt x="2776" y="1387"/>
                  </a:lnTo>
                  <a:lnTo>
                    <a:pt x="2776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2" name="Google Shape;5002;p86"/>
            <p:cNvSpPr/>
            <p:nvPr/>
          </p:nvSpPr>
          <p:spPr>
            <a:xfrm>
              <a:off x="3066150" y="4446650"/>
              <a:ext cx="34725" cy="34725"/>
            </a:xfrm>
            <a:custGeom>
              <a:rect b="b" l="l" r="r" t="t"/>
              <a:pathLst>
                <a:path extrusionOk="0" h="1389" w="1389">
                  <a:moveTo>
                    <a:pt x="1" y="1"/>
                  </a:moveTo>
                  <a:lnTo>
                    <a:pt x="1" y="1389"/>
                  </a:lnTo>
                  <a:lnTo>
                    <a:pt x="1389" y="1389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3" name="Google Shape;5003;p86"/>
            <p:cNvSpPr/>
            <p:nvPr/>
          </p:nvSpPr>
          <p:spPr>
            <a:xfrm>
              <a:off x="3066150" y="4481350"/>
              <a:ext cx="104100" cy="104050"/>
            </a:xfrm>
            <a:custGeom>
              <a:rect b="b" l="l" r="r" t="t"/>
              <a:pathLst>
                <a:path extrusionOk="0" h="4162" w="4164">
                  <a:moveTo>
                    <a:pt x="1389" y="1"/>
                  </a:moveTo>
                  <a:lnTo>
                    <a:pt x="1389" y="1387"/>
                  </a:lnTo>
                  <a:lnTo>
                    <a:pt x="2775" y="1387"/>
                  </a:lnTo>
                  <a:lnTo>
                    <a:pt x="2775" y="2775"/>
                  </a:lnTo>
                  <a:lnTo>
                    <a:pt x="1" y="2775"/>
                  </a:lnTo>
                  <a:lnTo>
                    <a:pt x="1" y="4162"/>
                  </a:lnTo>
                  <a:lnTo>
                    <a:pt x="4163" y="4162"/>
                  </a:lnTo>
                  <a:lnTo>
                    <a:pt x="4163" y="1387"/>
                  </a:lnTo>
                  <a:lnTo>
                    <a:pt x="4163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4" name="Google Shape;5004;p86"/>
            <p:cNvSpPr/>
            <p:nvPr/>
          </p:nvSpPr>
          <p:spPr>
            <a:xfrm>
              <a:off x="2962100" y="4342600"/>
              <a:ext cx="34725" cy="34725"/>
            </a:xfrm>
            <a:custGeom>
              <a:rect b="b" l="l" r="r" t="t"/>
              <a:pathLst>
                <a:path extrusionOk="0" h="1389" w="1389">
                  <a:moveTo>
                    <a:pt x="1" y="1"/>
                  </a:moveTo>
                  <a:lnTo>
                    <a:pt x="1" y="1389"/>
                  </a:lnTo>
                  <a:lnTo>
                    <a:pt x="1389" y="1389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5" name="Google Shape;5005;p86"/>
            <p:cNvSpPr/>
            <p:nvPr/>
          </p:nvSpPr>
          <p:spPr>
            <a:xfrm>
              <a:off x="2996800" y="4377300"/>
              <a:ext cx="69375" cy="69375"/>
            </a:xfrm>
            <a:custGeom>
              <a:rect b="b" l="l" r="r" t="t"/>
              <a:pathLst>
                <a:path extrusionOk="0" h="2775" w="2775">
                  <a:moveTo>
                    <a:pt x="1" y="1"/>
                  </a:moveTo>
                  <a:lnTo>
                    <a:pt x="1" y="1387"/>
                  </a:lnTo>
                  <a:lnTo>
                    <a:pt x="1388" y="1387"/>
                  </a:lnTo>
                  <a:lnTo>
                    <a:pt x="1388" y="2775"/>
                  </a:lnTo>
                  <a:lnTo>
                    <a:pt x="2775" y="2775"/>
                  </a:lnTo>
                  <a:lnTo>
                    <a:pt x="2775" y="1387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6" name="Google Shape;5006;p86"/>
            <p:cNvSpPr/>
            <p:nvPr/>
          </p:nvSpPr>
          <p:spPr>
            <a:xfrm>
              <a:off x="2996800" y="4273250"/>
              <a:ext cx="69375" cy="69375"/>
            </a:xfrm>
            <a:custGeom>
              <a:rect b="b" l="l" r="r" t="t"/>
              <a:pathLst>
                <a:path extrusionOk="0" h="2775" w="2775">
                  <a:moveTo>
                    <a:pt x="1" y="0"/>
                  </a:moveTo>
                  <a:lnTo>
                    <a:pt x="1" y="1388"/>
                  </a:lnTo>
                  <a:lnTo>
                    <a:pt x="1388" y="1388"/>
                  </a:lnTo>
                  <a:lnTo>
                    <a:pt x="1388" y="2775"/>
                  </a:lnTo>
                  <a:lnTo>
                    <a:pt x="2775" y="2775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7" name="Google Shape;5007;p86"/>
            <p:cNvSpPr/>
            <p:nvPr/>
          </p:nvSpPr>
          <p:spPr>
            <a:xfrm>
              <a:off x="3031500" y="4585375"/>
              <a:ext cx="323725" cy="69400"/>
            </a:xfrm>
            <a:custGeom>
              <a:rect b="b" l="l" r="r" t="t"/>
              <a:pathLst>
                <a:path extrusionOk="0" h="2776" w="12949">
                  <a:moveTo>
                    <a:pt x="0" y="1"/>
                  </a:moveTo>
                  <a:lnTo>
                    <a:pt x="0" y="1389"/>
                  </a:lnTo>
                  <a:lnTo>
                    <a:pt x="0" y="2775"/>
                  </a:lnTo>
                  <a:lnTo>
                    <a:pt x="12948" y="2775"/>
                  </a:lnTo>
                  <a:lnTo>
                    <a:pt x="12948" y="1"/>
                  </a:lnTo>
                  <a:lnTo>
                    <a:pt x="11560" y="1"/>
                  </a:lnTo>
                  <a:lnTo>
                    <a:pt x="1156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8" name="Google Shape;5008;p86"/>
            <p:cNvSpPr/>
            <p:nvPr/>
          </p:nvSpPr>
          <p:spPr>
            <a:xfrm>
              <a:off x="3285825" y="4446650"/>
              <a:ext cx="34700" cy="34725"/>
            </a:xfrm>
            <a:custGeom>
              <a:rect b="b" l="l" r="r" t="t"/>
              <a:pathLst>
                <a:path extrusionOk="0" h="1389" w="1388">
                  <a:moveTo>
                    <a:pt x="1" y="1"/>
                  </a:moveTo>
                  <a:lnTo>
                    <a:pt x="1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9" name="Google Shape;5009;p86"/>
            <p:cNvSpPr/>
            <p:nvPr/>
          </p:nvSpPr>
          <p:spPr>
            <a:xfrm>
              <a:off x="3216475" y="4481350"/>
              <a:ext cx="104050" cy="104050"/>
            </a:xfrm>
            <a:custGeom>
              <a:rect b="b" l="l" r="r" t="t"/>
              <a:pathLst>
                <a:path extrusionOk="0" h="4162" w="4162">
                  <a:moveTo>
                    <a:pt x="0" y="1"/>
                  </a:moveTo>
                  <a:lnTo>
                    <a:pt x="0" y="1387"/>
                  </a:lnTo>
                  <a:lnTo>
                    <a:pt x="0" y="4162"/>
                  </a:lnTo>
                  <a:lnTo>
                    <a:pt x="4161" y="4162"/>
                  </a:lnTo>
                  <a:lnTo>
                    <a:pt x="4161" y="2775"/>
                  </a:lnTo>
                  <a:lnTo>
                    <a:pt x="1387" y="2775"/>
                  </a:lnTo>
                  <a:lnTo>
                    <a:pt x="1387" y="1387"/>
                  </a:lnTo>
                  <a:lnTo>
                    <a:pt x="2775" y="1387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0" name="Google Shape;5010;p86"/>
            <p:cNvSpPr/>
            <p:nvPr/>
          </p:nvSpPr>
          <p:spPr>
            <a:xfrm>
              <a:off x="3389900" y="4342600"/>
              <a:ext cx="34675" cy="34725"/>
            </a:xfrm>
            <a:custGeom>
              <a:rect b="b" l="l" r="r" t="t"/>
              <a:pathLst>
                <a:path extrusionOk="0" h="1389" w="1387">
                  <a:moveTo>
                    <a:pt x="0" y="1"/>
                  </a:moveTo>
                  <a:lnTo>
                    <a:pt x="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1" name="Google Shape;5011;p86"/>
            <p:cNvSpPr/>
            <p:nvPr/>
          </p:nvSpPr>
          <p:spPr>
            <a:xfrm>
              <a:off x="3320500" y="4273250"/>
              <a:ext cx="69425" cy="69375"/>
            </a:xfrm>
            <a:custGeom>
              <a:rect b="b" l="l" r="r" t="t"/>
              <a:pathLst>
                <a:path extrusionOk="0" h="2775" w="2777">
                  <a:moveTo>
                    <a:pt x="0" y="0"/>
                  </a:moveTo>
                  <a:lnTo>
                    <a:pt x="0" y="2775"/>
                  </a:lnTo>
                  <a:lnTo>
                    <a:pt x="1388" y="2775"/>
                  </a:lnTo>
                  <a:lnTo>
                    <a:pt x="1388" y="1388"/>
                  </a:lnTo>
                  <a:lnTo>
                    <a:pt x="2776" y="1388"/>
                  </a:lnTo>
                  <a:lnTo>
                    <a:pt x="2776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2" name="Google Shape;5012;p86"/>
            <p:cNvSpPr/>
            <p:nvPr/>
          </p:nvSpPr>
          <p:spPr>
            <a:xfrm>
              <a:off x="3320500" y="4377300"/>
              <a:ext cx="69425" cy="69375"/>
            </a:xfrm>
            <a:custGeom>
              <a:rect b="b" l="l" r="r" t="t"/>
              <a:pathLst>
                <a:path extrusionOk="0" h="2775" w="2777">
                  <a:moveTo>
                    <a:pt x="0" y="1"/>
                  </a:moveTo>
                  <a:lnTo>
                    <a:pt x="0" y="1387"/>
                  </a:lnTo>
                  <a:lnTo>
                    <a:pt x="0" y="2775"/>
                  </a:lnTo>
                  <a:lnTo>
                    <a:pt x="1388" y="2775"/>
                  </a:lnTo>
                  <a:lnTo>
                    <a:pt x="1388" y="1387"/>
                  </a:lnTo>
                  <a:lnTo>
                    <a:pt x="2776" y="1387"/>
                  </a:lnTo>
                  <a:lnTo>
                    <a:pt x="2776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3" name="Google Shape;5013;p86"/>
            <p:cNvSpPr/>
            <p:nvPr/>
          </p:nvSpPr>
          <p:spPr>
            <a:xfrm>
              <a:off x="2927450" y="4122975"/>
              <a:ext cx="531825" cy="219650"/>
            </a:xfrm>
            <a:custGeom>
              <a:rect b="b" l="l" r="r" t="t"/>
              <a:pathLst>
                <a:path extrusionOk="0" h="8786" w="21273">
                  <a:moveTo>
                    <a:pt x="4162" y="0"/>
                  </a:moveTo>
                  <a:lnTo>
                    <a:pt x="4162" y="1387"/>
                  </a:lnTo>
                  <a:lnTo>
                    <a:pt x="4162" y="3237"/>
                  </a:lnTo>
                  <a:lnTo>
                    <a:pt x="0" y="3237"/>
                  </a:lnTo>
                  <a:lnTo>
                    <a:pt x="0" y="4623"/>
                  </a:lnTo>
                  <a:lnTo>
                    <a:pt x="0" y="8786"/>
                  </a:lnTo>
                  <a:lnTo>
                    <a:pt x="1387" y="8786"/>
                  </a:lnTo>
                  <a:lnTo>
                    <a:pt x="1387" y="4623"/>
                  </a:lnTo>
                  <a:lnTo>
                    <a:pt x="5549" y="4623"/>
                  </a:lnTo>
                  <a:lnTo>
                    <a:pt x="5549" y="3237"/>
                  </a:lnTo>
                  <a:lnTo>
                    <a:pt x="5549" y="1387"/>
                  </a:lnTo>
                  <a:lnTo>
                    <a:pt x="15722" y="1387"/>
                  </a:lnTo>
                  <a:lnTo>
                    <a:pt x="15722" y="3237"/>
                  </a:lnTo>
                  <a:lnTo>
                    <a:pt x="15722" y="4623"/>
                  </a:lnTo>
                  <a:lnTo>
                    <a:pt x="19885" y="4623"/>
                  </a:lnTo>
                  <a:lnTo>
                    <a:pt x="19885" y="8786"/>
                  </a:lnTo>
                  <a:lnTo>
                    <a:pt x="21273" y="8786"/>
                  </a:lnTo>
                  <a:lnTo>
                    <a:pt x="21273" y="4623"/>
                  </a:lnTo>
                  <a:lnTo>
                    <a:pt x="21273" y="3237"/>
                  </a:lnTo>
                  <a:lnTo>
                    <a:pt x="17110" y="3237"/>
                  </a:lnTo>
                  <a:lnTo>
                    <a:pt x="17110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7" name="Shape 5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" name="Google Shape;5018;p87"/>
          <p:cNvSpPr txBox="1"/>
          <p:nvPr>
            <p:ph idx="1" type="body"/>
          </p:nvPr>
        </p:nvSpPr>
        <p:spPr>
          <a:xfrm>
            <a:off x="748775" y="1340100"/>
            <a:ext cx="7850400" cy="24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Constructor </a:t>
            </a:r>
            <a:endParaRPr/>
          </a:p>
          <a:p>
            <a:pPr indent="0" lvl="0" marL="0" rtl="0" algn="l">
              <a:lnSpc>
                <a:spcPct val="14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THREE.TorusGeometry(radius : </a:t>
            </a:r>
            <a:r>
              <a:rPr lang="en">
                <a:solidFill>
                  <a:srgbClr val="FFE599"/>
                </a:solidFill>
                <a:latin typeface="Advent Pro"/>
                <a:ea typeface="Advent Pro"/>
                <a:cs typeface="Advent Pro"/>
                <a:sym typeface="Advent Pro"/>
              </a:rPr>
              <a:t>Float</a:t>
            </a: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, tube : </a:t>
            </a:r>
            <a:r>
              <a:rPr lang="en">
                <a:solidFill>
                  <a:srgbClr val="FFE599"/>
                </a:solidFill>
                <a:latin typeface="Advent Pro"/>
                <a:ea typeface="Advent Pro"/>
                <a:cs typeface="Advent Pro"/>
                <a:sym typeface="Advent Pro"/>
              </a:rPr>
              <a:t>Float</a:t>
            </a: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, radialSegments : </a:t>
            </a:r>
            <a:r>
              <a:rPr lang="en">
                <a:solidFill>
                  <a:srgbClr val="FFE599"/>
                </a:solidFill>
                <a:latin typeface="Advent Pro"/>
                <a:ea typeface="Advent Pro"/>
                <a:cs typeface="Advent Pro"/>
                <a:sym typeface="Advent Pro"/>
              </a:rPr>
              <a:t>Integer</a:t>
            </a: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, tubularSegments : </a:t>
            </a:r>
            <a:r>
              <a:rPr lang="en">
                <a:solidFill>
                  <a:srgbClr val="FFE599"/>
                </a:solidFill>
                <a:latin typeface="Advent Pro"/>
                <a:ea typeface="Advent Pro"/>
                <a:cs typeface="Advent Pro"/>
                <a:sym typeface="Advent Pro"/>
              </a:rPr>
              <a:t>Integer</a:t>
            </a: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, arc : </a:t>
            </a:r>
            <a:r>
              <a:rPr lang="en">
                <a:solidFill>
                  <a:srgbClr val="FFE599"/>
                </a:solidFill>
                <a:latin typeface="Advent Pro"/>
                <a:ea typeface="Advent Pro"/>
                <a:cs typeface="Advent Pro"/>
                <a:sym typeface="Advent Pro"/>
              </a:rPr>
              <a:t>Float</a:t>
            </a: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)</a:t>
            </a:r>
            <a:endParaRPr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lnSpc>
                <a:spcPct val="14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019" name="Google Shape;5019;p87"/>
          <p:cNvSpPr txBox="1"/>
          <p:nvPr>
            <p:ph type="title"/>
          </p:nvPr>
        </p:nvSpPr>
        <p:spPr>
          <a:xfrm>
            <a:off x="1105025" y="483350"/>
            <a:ext cx="4138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THREE.TorusGeometry</a:t>
            </a:r>
            <a:endParaRPr/>
          </a:p>
        </p:txBody>
      </p:sp>
      <p:grpSp>
        <p:nvGrpSpPr>
          <p:cNvPr id="5020" name="Google Shape;5020;p87"/>
          <p:cNvGrpSpPr/>
          <p:nvPr/>
        </p:nvGrpSpPr>
        <p:grpSpPr>
          <a:xfrm>
            <a:off x="789699" y="661489"/>
            <a:ext cx="315334" cy="316904"/>
            <a:chOff x="753950" y="238125"/>
            <a:chExt cx="6111125" cy="5238075"/>
          </a:xfrm>
        </p:grpSpPr>
        <p:sp>
          <p:nvSpPr>
            <p:cNvPr id="5021" name="Google Shape;5021;p87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2" name="Google Shape;5022;p87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3" name="Google Shape;5023;p87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4" name="Google Shape;5024;p87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5" name="Google Shape;5025;p87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6" name="Google Shape;5026;p87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7" name="Google Shape;5027;p87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8" name="Google Shape;5028;p87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9" name="Google Shape;5029;p87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0" name="Google Shape;5030;p87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1" name="Google Shape;5031;p87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2" name="Google Shape;5032;p87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3" name="Google Shape;5033;p87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4" name="Google Shape;5034;p87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5" name="Google Shape;5035;p87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6" name="Google Shape;5036;p87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p87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p87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9" name="Google Shape;5039;p87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0" name="Google Shape;5040;p87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1" name="Google Shape;5041;p87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2" name="Google Shape;5042;p87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3" name="Google Shape;5043;p87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4" name="Google Shape;5044;p87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5" name="Google Shape;5045;p87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6" name="Google Shape;5046;p87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7" name="Google Shape;5047;p87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048" name="Google Shape;504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625" y="3103473"/>
            <a:ext cx="6672699" cy="1557825"/>
          </a:xfrm>
          <a:prstGeom prst="rect">
            <a:avLst/>
          </a:prstGeom>
          <a:noFill/>
          <a:ln>
            <a:noFill/>
          </a:ln>
        </p:spPr>
      </p:pic>
      <p:sp>
        <p:nvSpPr>
          <p:cNvPr id="5049" name="Google Shape;5049;p87"/>
          <p:cNvSpPr/>
          <p:nvPr/>
        </p:nvSpPr>
        <p:spPr>
          <a:xfrm>
            <a:off x="1215550" y="2973575"/>
            <a:ext cx="415500" cy="450300"/>
          </a:xfrm>
          <a:prstGeom prst="halfFrame">
            <a:avLst>
              <a:gd fmla="val 22223" name="adj1"/>
              <a:gd fmla="val 22223" name="adj2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0" name="Google Shape;5050;p87"/>
          <p:cNvSpPr/>
          <p:nvPr/>
        </p:nvSpPr>
        <p:spPr>
          <a:xfrm rot="10800000">
            <a:off x="7741750" y="4341600"/>
            <a:ext cx="415500" cy="450300"/>
          </a:xfrm>
          <a:prstGeom prst="halfFrame">
            <a:avLst>
              <a:gd fmla="val 22223" name="adj1"/>
              <a:gd fmla="val 22223" name="adj2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4" name="Shape 5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5" name="Google Shape;5055;p88"/>
          <p:cNvSpPr txBox="1"/>
          <p:nvPr>
            <p:ph idx="1" type="body"/>
          </p:nvPr>
        </p:nvSpPr>
        <p:spPr>
          <a:xfrm>
            <a:off x="748775" y="1340100"/>
            <a:ext cx="8071500" cy="33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</a:t>
            </a:r>
            <a:endParaRPr/>
          </a:p>
          <a:p>
            <a:pPr indent="0" lvl="0" marL="0" rtl="0" algn="l">
              <a:lnSpc>
                <a:spcPct val="14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radius </a:t>
            </a: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- Radius of the torus, from the center of the torus to the center of the tube. Default is 1.</a:t>
            </a:r>
            <a:endParaRPr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lnSpc>
                <a:spcPct val="14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tube </a:t>
            </a: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— Radius of the tube. Default is 0.4.</a:t>
            </a:r>
            <a:endParaRPr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lnSpc>
                <a:spcPct val="14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radialSegments </a:t>
            </a: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— Default is 8</a:t>
            </a:r>
            <a:endParaRPr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lnSpc>
                <a:spcPct val="14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tubularSegments </a:t>
            </a: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— Default is 6.</a:t>
            </a:r>
            <a:endParaRPr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lnSpc>
                <a:spcPct val="14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arc </a:t>
            </a: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— Central angle. Default is Math.PI * 2.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5056" name="Google Shape;5056;p88"/>
          <p:cNvSpPr txBox="1"/>
          <p:nvPr>
            <p:ph type="title"/>
          </p:nvPr>
        </p:nvSpPr>
        <p:spPr>
          <a:xfrm>
            <a:off x="1105025" y="483350"/>
            <a:ext cx="4138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THREE.TorusGeometry</a:t>
            </a:r>
            <a:endParaRPr/>
          </a:p>
        </p:txBody>
      </p:sp>
      <p:grpSp>
        <p:nvGrpSpPr>
          <p:cNvPr id="5057" name="Google Shape;5057;p88"/>
          <p:cNvGrpSpPr/>
          <p:nvPr/>
        </p:nvGrpSpPr>
        <p:grpSpPr>
          <a:xfrm>
            <a:off x="789699" y="661489"/>
            <a:ext cx="315334" cy="316904"/>
            <a:chOff x="753950" y="238125"/>
            <a:chExt cx="6111125" cy="5238075"/>
          </a:xfrm>
        </p:grpSpPr>
        <p:sp>
          <p:nvSpPr>
            <p:cNvPr id="5058" name="Google Shape;5058;p88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9" name="Google Shape;5059;p88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0" name="Google Shape;5060;p88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1" name="Google Shape;5061;p88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2" name="Google Shape;5062;p88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3" name="Google Shape;5063;p88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4" name="Google Shape;5064;p88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5" name="Google Shape;5065;p88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6" name="Google Shape;5066;p88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7" name="Google Shape;5067;p88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8" name="Google Shape;5068;p88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9" name="Google Shape;5069;p88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0" name="Google Shape;5070;p88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1" name="Google Shape;5071;p88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2" name="Google Shape;5072;p88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3" name="Google Shape;5073;p88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4" name="Google Shape;5074;p88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5" name="Google Shape;5075;p88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6" name="Google Shape;5076;p88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7" name="Google Shape;5077;p88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8" name="Google Shape;5078;p88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9" name="Google Shape;5079;p88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0" name="Google Shape;5080;p88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1" name="Google Shape;5081;p88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2" name="Google Shape;5082;p88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3" name="Google Shape;5083;p88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4" name="Google Shape;5084;p88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8" name="Shape 5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" name="Google Shape;5089;p89"/>
          <p:cNvSpPr txBox="1"/>
          <p:nvPr>
            <p:ph idx="1" type="body"/>
          </p:nvPr>
        </p:nvSpPr>
        <p:spPr>
          <a:xfrm>
            <a:off x="748775" y="1694875"/>
            <a:ext cx="3561300" cy="24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Torus knot sendiri merupakan sebuah geometri yang berbentuk seperti sebuah jenis simpulan yang berbentuk seperti simpulan yang berliku disekitarnya sendiri.</a:t>
            </a:r>
            <a:endParaRPr sz="14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BBBBBB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5090" name="Google Shape;5090;p89"/>
          <p:cNvSpPr txBox="1"/>
          <p:nvPr>
            <p:ph type="title"/>
          </p:nvPr>
        </p:nvSpPr>
        <p:spPr>
          <a:xfrm>
            <a:off x="1105025" y="483350"/>
            <a:ext cx="4614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THREE.</a:t>
            </a:r>
            <a:r>
              <a:rPr lang="en"/>
              <a:t>TorusKnotGeometry</a:t>
            </a:r>
            <a:endParaRPr/>
          </a:p>
        </p:txBody>
      </p:sp>
      <p:grpSp>
        <p:nvGrpSpPr>
          <p:cNvPr id="5091" name="Google Shape;5091;p89"/>
          <p:cNvGrpSpPr/>
          <p:nvPr/>
        </p:nvGrpSpPr>
        <p:grpSpPr>
          <a:xfrm>
            <a:off x="789699" y="661489"/>
            <a:ext cx="315334" cy="316904"/>
            <a:chOff x="753950" y="238125"/>
            <a:chExt cx="6111125" cy="5238075"/>
          </a:xfrm>
        </p:grpSpPr>
        <p:sp>
          <p:nvSpPr>
            <p:cNvPr id="5092" name="Google Shape;5092;p89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3" name="Google Shape;5093;p89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4" name="Google Shape;5094;p89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5" name="Google Shape;5095;p89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6" name="Google Shape;5096;p89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7" name="Google Shape;5097;p89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8" name="Google Shape;5098;p89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9" name="Google Shape;5099;p89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0" name="Google Shape;5100;p89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1" name="Google Shape;5101;p89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2" name="Google Shape;5102;p89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3" name="Google Shape;5103;p89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4" name="Google Shape;5104;p89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5" name="Google Shape;5105;p89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6" name="Google Shape;5106;p89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7" name="Google Shape;5107;p89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8" name="Google Shape;5108;p89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9" name="Google Shape;5109;p89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0" name="Google Shape;5110;p89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1" name="Google Shape;5111;p89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2" name="Google Shape;5112;p89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3" name="Google Shape;5113;p89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4" name="Google Shape;5114;p89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5" name="Google Shape;5115;p89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6" name="Google Shape;5116;p89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7" name="Google Shape;5117;p89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8" name="Google Shape;5118;p89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119" name="Google Shape;511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8388" y="1501974"/>
            <a:ext cx="3449812" cy="2849399"/>
          </a:xfrm>
          <a:prstGeom prst="rect">
            <a:avLst/>
          </a:prstGeom>
          <a:noFill/>
          <a:ln>
            <a:noFill/>
          </a:ln>
        </p:spPr>
      </p:pic>
      <p:sp>
        <p:nvSpPr>
          <p:cNvPr id="5120" name="Google Shape;5120;p89"/>
          <p:cNvSpPr/>
          <p:nvPr/>
        </p:nvSpPr>
        <p:spPr>
          <a:xfrm>
            <a:off x="5378400" y="1497325"/>
            <a:ext cx="3449700" cy="2858700"/>
          </a:xfrm>
          <a:prstGeom prst="rect">
            <a:avLst/>
          </a:prstGeom>
          <a:noFill/>
          <a:ln cap="flat" cmpd="sng" w="28575">
            <a:solidFill>
              <a:srgbClr val="C974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21" name="Google Shape;5121;p89"/>
          <p:cNvGrpSpPr/>
          <p:nvPr/>
        </p:nvGrpSpPr>
        <p:grpSpPr>
          <a:xfrm>
            <a:off x="242320" y="4463198"/>
            <a:ext cx="481089" cy="481066"/>
            <a:chOff x="2927450" y="4122975"/>
            <a:chExt cx="531825" cy="531800"/>
          </a:xfrm>
        </p:grpSpPr>
        <p:sp>
          <p:nvSpPr>
            <p:cNvPr id="5122" name="Google Shape;5122;p89"/>
            <p:cNvSpPr/>
            <p:nvPr/>
          </p:nvSpPr>
          <p:spPr>
            <a:xfrm>
              <a:off x="2927450" y="4122975"/>
              <a:ext cx="531825" cy="531800"/>
            </a:xfrm>
            <a:custGeom>
              <a:rect b="b" l="l" r="r" t="t"/>
              <a:pathLst>
                <a:path extrusionOk="0" h="21272" w="21273">
                  <a:moveTo>
                    <a:pt x="4162" y="0"/>
                  </a:moveTo>
                  <a:lnTo>
                    <a:pt x="4162" y="3237"/>
                  </a:lnTo>
                  <a:lnTo>
                    <a:pt x="0" y="3237"/>
                  </a:lnTo>
                  <a:lnTo>
                    <a:pt x="0" y="4623"/>
                  </a:lnTo>
                  <a:lnTo>
                    <a:pt x="0" y="8786"/>
                  </a:lnTo>
                  <a:lnTo>
                    <a:pt x="1387" y="8786"/>
                  </a:lnTo>
                  <a:lnTo>
                    <a:pt x="1387" y="10174"/>
                  </a:lnTo>
                  <a:lnTo>
                    <a:pt x="2775" y="10174"/>
                  </a:lnTo>
                  <a:lnTo>
                    <a:pt x="2775" y="11560"/>
                  </a:lnTo>
                  <a:lnTo>
                    <a:pt x="4162" y="11560"/>
                  </a:lnTo>
                  <a:lnTo>
                    <a:pt x="4162" y="12948"/>
                  </a:lnTo>
                  <a:lnTo>
                    <a:pt x="5549" y="12948"/>
                  </a:lnTo>
                  <a:lnTo>
                    <a:pt x="5549" y="14336"/>
                  </a:lnTo>
                  <a:lnTo>
                    <a:pt x="6937" y="14336"/>
                  </a:lnTo>
                  <a:lnTo>
                    <a:pt x="6937" y="15722"/>
                  </a:lnTo>
                  <a:lnTo>
                    <a:pt x="8323" y="15722"/>
                  </a:lnTo>
                  <a:lnTo>
                    <a:pt x="8323" y="17110"/>
                  </a:lnTo>
                  <a:lnTo>
                    <a:pt x="5549" y="17110"/>
                  </a:lnTo>
                  <a:lnTo>
                    <a:pt x="5549" y="18497"/>
                  </a:lnTo>
                  <a:lnTo>
                    <a:pt x="4162" y="18497"/>
                  </a:lnTo>
                  <a:lnTo>
                    <a:pt x="4162" y="19885"/>
                  </a:lnTo>
                  <a:lnTo>
                    <a:pt x="4162" y="21271"/>
                  </a:lnTo>
                  <a:lnTo>
                    <a:pt x="17110" y="21271"/>
                  </a:lnTo>
                  <a:lnTo>
                    <a:pt x="17110" y="18497"/>
                  </a:lnTo>
                  <a:lnTo>
                    <a:pt x="15722" y="18497"/>
                  </a:lnTo>
                  <a:lnTo>
                    <a:pt x="15722" y="17110"/>
                  </a:lnTo>
                  <a:lnTo>
                    <a:pt x="12948" y="17110"/>
                  </a:lnTo>
                  <a:lnTo>
                    <a:pt x="12948" y="15722"/>
                  </a:lnTo>
                  <a:lnTo>
                    <a:pt x="14336" y="15722"/>
                  </a:lnTo>
                  <a:lnTo>
                    <a:pt x="14336" y="14336"/>
                  </a:lnTo>
                  <a:lnTo>
                    <a:pt x="15722" y="14336"/>
                  </a:lnTo>
                  <a:lnTo>
                    <a:pt x="15722" y="12948"/>
                  </a:lnTo>
                  <a:lnTo>
                    <a:pt x="17110" y="12948"/>
                  </a:lnTo>
                  <a:lnTo>
                    <a:pt x="17110" y="11560"/>
                  </a:lnTo>
                  <a:lnTo>
                    <a:pt x="18498" y="11560"/>
                  </a:lnTo>
                  <a:lnTo>
                    <a:pt x="18498" y="10174"/>
                  </a:lnTo>
                  <a:lnTo>
                    <a:pt x="19885" y="10174"/>
                  </a:lnTo>
                  <a:lnTo>
                    <a:pt x="19885" y="8786"/>
                  </a:lnTo>
                  <a:lnTo>
                    <a:pt x="21273" y="8786"/>
                  </a:lnTo>
                  <a:lnTo>
                    <a:pt x="21273" y="4623"/>
                  </a:lnTo>
                  <a:lnTo>
                    <a:pt x="21273" y="3237"/>
                  </a:lnTo>
                  <a:lnTo>
                    <a:pt x="17110" y="3237"/>
                  </a:lnTo>
                  <a:lnTo>
                    <a:pt x="1711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3" name="Google Shape;5123;p89"/>
            <p:cNvSpPr/>
            <p:nvPr/>
          </p:nvSpPr>
          <p:spPr>
            <a:xfrm>
              <a:off x="3031500" y="4122975"/>
              <a:ext cx="323725" cy="150300"/>
            </a:xfrm>
            <a:custGeom>
              <a:rect b="b" l="l" r="r" t="t"/>
              <a:pathLst>
                <a:path extrusionOk="0" h="6012" w="12949">
                  <a:moveTo>
                    <a:pt x="0" y="0"/>
                  </a:moveTo>
                  <a:lnTo>
                    <a:pt x="0" y="4623"/>
                  </a:lnTo>
                  <a:lnTo>
                    <a:pt x="1387" y="4623"/>
                  </a:lnTo>
                  <a:lnTo>
                    <a:pt x="1387" y="6011"/>
                  </a:lnTo>
                  <a:lnTo>
                    <a:pt x="2775" y="6011"/>
                  </a:lnTo>
                  <a:lnTo>
                    <a:pt x="2775" y="2775"/>
                  </a:lnTo>
                  <a:lnTo>
                    <a:pt x="12948" y="2775"/>
                  </a:lnTo>
                  <a:lnTo>
                    <a:pt x="12948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4" name="Google Shape;5124;p89"/>
            <p:cNvSpPr/>
            <p:nvPr/>
          </p:nvSpPr>
          <p:spPr>
            <a:xfrm>
              <a:off x="3031475" y="4307950"/>
              <a:ext cx="69400" cy="34675"/>
            </a:xfrm>
            <a:custGeom>
              <a:rect b="b" l="l" r="r" t="t"/>
              <a:pathLst>
                <a:path extrusionOk="0" h="1387" w="2776">
                  <a:moveTo>
                    <a:pt x="0" y="0"/>
                  </a:moveTo>
                  <a:lnTo>
                    <a:pt x="0" y="1387"/>
                  </a:lnTo>
                  <a:lnTo>
                    <a:pt x="2776" y="1387"/>
                  </a:lnTo>
                  <a:lnTo>
                    <a:pt x="2776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5" name="Google Shape;5125;p89"/>
            <p:cNvSpPr/>
            <p:nvPr/>
          </p:nvSpPr>
          <p:spPr>
            <a:xfrm>
              <a:off x="3066150" y="4446650"/>
              <a:ext cx="34725" cy="34725"/>
            </a:xfrm>
            <a:custGeom>
              <a:rect b="b" l="l" r="r" t="t"/>
              <a:pathLst>
                <a:path extrusionOk="0" h="1389" w="1389">
                  <a:moveTo>
                    <a:pt x="1" y="1"/>
                  </a:moveTo>
                  <a:lnTo>
                    <a:pt x="1" y="1389"/>
                  </a:lnTo>
                  <a:lnTo>
                    <a:pt x="1389" y="1389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6" name="Google Shape;5126;p89"/>
            <p:cNvSpPr/>
            <p:nvPr/>
          </p:nvSpPr>
          <p:spPr>
            <a:xfrm>
              <a:off x="3066150" y="4481350"/>
              <a:ext cx="104100" cy="104050"/>
            </a:xfrm>
            <a:custGeom>
              <a:rect b="b" l="l" r="r" t="t"/>
              <a:pathLst>
                <a:path extrusionOk="0" h="4162" w="4164">
                  <a:moveTo>
                    <a:pt x="1389" y="1"/>
                  </a:moveTo>
                  <a:lnTo>
                    <a:pt x="1389" y="1387"/>
                  </a:lnTo>
                  <a:lnTo>
                    <a:pt x="2775" y="1387"/>
                  </a:lnTo>
                  <a:lnTo>
                    <a:pt x="2775" y="2775"/>
                  </a:lnTo>
                  <a:lnTo>
                    <a:pt x="1" y="2775"/>
                  </a:lnTo>
                  <a:lnTo>
                    <a:pt x="1" y="4162"/>
                  </a:lnTo>
                  <a:lnTo>
                    <a:pt x="4163" y="4162"/>
                  </a:lnTo>
                  <a:lnTo>
                    <a:pt x="4163" y="1387"/>
                  </a:lnTo>
                  <a:lnTo>
                    <a:pt x="4163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7" name="Google Shape;5127;p89"/>
            <p:cNvSpPr/>
            <p:nvPr/>
          </p:nvSpPr>
          <p:spPr>
            <a:xfrm>
              <a:off x="2962100" y="4342600"/>
              <a:ext cx="34725" cy="34725"/>
            </a:xfrm>
            <a:custGeom>
              <a:rect b="b" l="l" r="r" t="t"/>
              <a:pathLst>
                <a:path extrusionOk="0" h="1389" w="1389">
                  <a:moveTo>
                    <a:pt x="1" y="1"/>
                  </a:moveTo>
                  <a:lnTo>
                    <a:pt x="1" y="1389"/>
                  </a:lnTo>
                  <a:lnTo>
                    <a:pt x="1389" y="1389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8" name="Google Shape;5128;p89"/>
            <p:cNvSpPr/>
            <p:nvPr/>
          </p:nvSpPr>
          <p:spPr>
            <a:xfrm>
              <a:off x="2996800" y="4377300"/>
              <a:ext cx="69375" cy="69375"/>
            </a:xfrm>
            <a:custGeom>
              <a:rect b="b" l="l" r="r" t="t"/>
              <a:pathLst>
                <a:path extrusionOk="0" h="2775" w="2775">
                  <a:moveTo>
                    <a:pt x="1" y="1"/>
                  </a:moveTo>
                  <a:lnTo>
                    <a:pt x="1" y="1387"/>
                  </a:lnTo>
                  <a:lnTo>
                    <a:pt x="1388" y="1387"/>
                  </a:lnTo>
                  <a:lnTo>
                    <a:pt x="1388" y="2775"/>
                  </a:lnTo>
                  <a:lnTo>
                    <a:pt x="2775" y="2775"/>
                  </a:lnTo>
                  <a:lnTo>
                    <a:pt x="2775" y="1387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9" name="Google Shape;5129;p89"/>
            <p:cNvSpPr/>
            <p:nvPr/>
          </p:nvSpPr>
          <p:spPr>
            <a:xfrm>
              <a:off x="2996800" y="4273250"/>
              <a:ext cx="69375" cy="69375"/>
            </a:xfrm>
            <a:custGeom>
              <a:rect b="b" l="l" r="r" t="t"/>
              <a:pathLst>
                <a:path extrusionOk="0" h="2775" w="2775">
                  <a:moveTo>
                    <a:pt x="1" y="0"/>
                  </a:moveTo>
                  <a:lnTo>
                    <a:pt x="1" y="1388"/>
                  </a:lnTo>
                  <a:lnTo>
                    <a:pt x="1388" y="1388"/>
                  </a:lnTo>
                  <a:lnTo>
                    <a:pt x="1388" y="2775"/>
                  </a:lnTo>
                  <a:lnTo>
                    <a:pt x="2775" y="2775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0" name="Google Shape;5130;p89"/>
            <p:cNvSpPr/>
            <p:nvPr/>
          </p:nvSpPr>
          <p:spPr>
            <a:xfrm>
              <a:off x="3031500" y="4585375"/>
              <a:ext cx="323725" cy="69400"/>
            </a:xfrm>
            <a:custGeom>
              <a:rect b="b" l="l" r="r" t="t"/>
              <a:pathLst>
                <a:path extrusionOk="0" h="2776" w="12949">
                  <a:moveTo>
                    <a:pt x="0" y="1"/>
                  </a:moveTo>
                  <a:lnTo>
                    <a:pt x="0" y="1389"/>
                  </a:lnTo>
                  <a:lnTo>
                    <a:pt x="0" y="2775"/>
                  </a:lnTo>
                  <a:lnTo>
                    <a:pt x="12948" y="2775"/>
                  </a:lnTo>
                  <a:lnTo>
                    <a:pt x="12948" y="1"/>
                  </a:lnTo>
                  <a:lnTo>
                    <a:pt x="11560" y="1"/>
                  </a:lnTo>
                  <a:lnTo>
                    <a:pt x="1156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1" name="Google Shape;5131;p89"/>
            <p:cNvSpPr/>
            <p:nvPr/>
          </p:nvSpPr>
          <p:spPr>
            <a:xfrm>
              <a:off x="3285825" y="4446650"/>
              <a:ext cx="34700" cy="34725"/>
            </a:xfrm>
            <a:custGeom>
              <a:rect b="b" l="l" r="r" t="t"/>
              <a:pathLst>
                <a:path extrusionOk="0" h="1389" w="1388">
                  <a:moveTo>
                    <a:pt x="1" y="1"/>
                  </a:moveTo>
                  <a:lnTo>
                    <a:pt x="1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2" name="Google Shape;5132;p89"/>
            <p:cNvSpPr/>
            <p:nvPr/>
          </p:nvSpPr>
          <p:spPr>
            <a:xfrm>
              <a:off x="3216475" y="4481350"/>
              <a:ext cx="104050" cy="104050"/>
            </a:xfrm>
            <a:custGeom>
              <a:rect b="b" l="l" r="r" t="t"/>
              <a:pathLst>
                <a:path extrusionOk="0" h="4162" w="4162">
                  <a:moveTo>
                    <a:pt x="0" y="1"/>
                  </a:moveTo>
                  <a:lnTo>
                    <a:pt x="0" y="1387"/>
                  </a:lnTo>
                  <a:lnTo>
                    <a:pt x="0" y="4162"/>
                  </a:lnTo>
                  <a:lnTo>
                    <a:pt x="4161" y="4162"/>
                  </a:lnTo>
                  <a:lnTo>
                    <a:pt x="4161" y="2775"/>
                  </a:lnTo>
                  <a:lnTo>
                    <a:pt x="1387" y="2775"/>
                  </a:lnTo>
                  <a:lnTo>
                    <a:pt x="1387" y="1387"/>
                  </a:lnTo>
                  <a:lnTo>
                    <a:pt x="2775" y="1387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3" name="Google Shape;5133;p89"/>
            <p:cNvSpPr/>
            <p:nvPr/>
          </p:nvSpPr>
          <p:spPr>
            <a:xfrm>
              <a:off x="3389900" y="4342600"/>
              <a:ext cx="34675" cy="34725"/>
            </a:xfrm>
            <a:custGeom>
              <a:rect b="b" l="l" r="r" t="t"/>
              <a:pathLst>
                <a:path extrusionOk="0" h="1389" w="1387">
                  <a:moveTo>
                    <a:pt x="0" y="1"/>
                  </a:moveTo>
                  <a:lnTo>
                    <a:pt x="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4" name="Google Shape;5134;p89"/>
            <p:cNvSpPr/>
            <p:nvPr/>
          </p:nvSpPr>
          <p:spPr>
            <a:xfrm>
              <a:off x="3320500" y="4273250"/>
              <a:ext cx="69425" cy="69375"/>
            </a:xfrm>
            <a:custGeom>
              <a:rect b="b" l="l" r="r" t="t"/>
              <a:pathLst>
                <a:path extrusionOk="0" h="2775" w="2777">
                  <a:moveTo>
                    <a:pt x="0" y="0"/>
                  </a:moveTo>
                  <a:lnTo>
                    <a:pt x="0" y="2775"/>
                  </a:lnTo>
                  <a:lnTo>
                    <a:pt x="1388" y="2775"/>
                  </a:lnTo>
                  <a:lnTo>
                    <a:pt x="1388" y="1388"/>
                  </a:lnTo>
                  <a:lnTo>
                    <a:pt x="2776" y="1388"/>
                  </a:lnTo>
                  <a:lnTo>
                    <a:pt x="2776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5" name="Google Shape;5135;p89"/>
            <p:cNvSpPr/>
            <p:nvPr/>
          </p:nvSpPr>
          <p:spPr>
            <a:xfrm>
              <a:off x="3320500" y="4377300"/>
              <a:ext cx="69425" cy="69375"/>
            </a:xfrm>
            <a:custGeom>
              <a:rect b="b" l="l" r="r" t="t"/>
              <a:pathLst>
                <a:path extrusionOk="0" h="2775" w="2777">
                  <a:moveTo>
                    <a:pt x="0" y="1"/>
                  </a:moveTo>
                  <a:lnTo>
                    <a:pt x="0" y="1387"/>
                  </a:lnTo>
                  <a:lnTo>
                    <a:pt x="0" y="2775"/>
                  </a:lnTo>
                  <a:lnTo>
                    <a:pt x="1388" y="2775"/>
                  </a:lnTo>
                  <a:lnTo>
                    <a:pt x="1388" y="1387"/>
                  </a:lnTo>
                  <a:lnTo>
                    <a:pt x="2776" y="1387"/>
                  </a:lnTo>
                  <a:lnTo>
                    <a:pt x="2776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6" name="Google Shape;5136;p89"/>
            <p:cNvSpPr/>
            <p:nvPr/>
          </p:nvSpPr>
          <p:spPr>
            <a:xfrm>
              <a:off x="2927450" y="4122975"/>
              <a:ext cx="531825" cy="219650"/>
            </a:xfrm>
            <a:custGeom>
              <a:rect b="b" l="l" r="r" t="t"/>
              <a:pathLst>
                <a:path extrusionOk="0" h="8786" w="21273">
                  <a:moveTo>
                    <a:pt x="4162" y="0"/>
                  </a:moveTo>
                  <a:lnTo>
                    <a:pt x="4162" y="1387"/>
                  </a:lnTo>
                  <a:lnTo>
                    <a:pt x="4162" y="3237"/>
                  </a:lnTo>
                  <a:lnTo>
                    <a:pt x="0" y="3237"/>
                  </a:lnTo>
                  <a:lnTo>
                    <a:pt x="0" y="4623"/>
                  </a:lnTo>
                  <a:lnTo>
                    <a:pt x="0" y="8786"/>
                  </a:lnTo>
                  <a:lnTo>
                    <a:pt x="1387" y="8786"/>
                  </a:lnTo>
                  <a:lnTo>
                    <a:pt x="1387" y="4623"/>
                  </a:lnTo>
                  <a:lnTo>
                    <a:pt x="5549" y="4623"/>
                  </a:lnTo>
                  <a:lnTo>
                    <a:pt x="5549" y="3237"/>
                  </a:lnTo>
                  <a:lnTo>
                    <a:pt x="5549" y="1387"/>
                  </a:lnTo>
                  <a:lnTo>
                    <a:pt x="15722" y="1387"/>
                  </a:lnTo>
                  <a:lnTo>
                    <a:pt x="15722" y="3237"/>
                  </a:lnTo>
                  <a:lnTo>
                    <a:pt x="15722" y="4623"/>
                  </a:lnTo>
                  <a:lnTo>
                    <a:pt x="19885" y="4623"/>
                  </a:lnTo>
                  <a:lnTo>
                    <a:pt x="19885" y="8786"/>
                  </a:lnTo>
                  <a:lnTo>
                    <a:pt x="21273" y="8786"/>
                  </a:lnTo>
                  <a:lnTo>
                    <a:pt x="21273" y="4623"/>
                  </a:lnTo>
                  <a:lnTo>
                    <a:pt x="21273" y="3237"/>
                  </a:lnTo>
                  <a:lnTo>
                    <a:pt x="17110" y="3237"/>
                  </a:lnTo>
                  <a:lnTo>
                    <a:pt x="17110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37" name="Google Shape;5137;p89"/>
          <p:cNvGrpSpPr/>
          <p:nvPr/>
        </p:nvGrpSpPr>
        <p:grpSpPr>
          <a:xfrm>
            <a:off x="789695" y="4463198"/>
            <a:ext cx="481089" cy="481066"/>
            <a:chOff x="2927450" y="4122975"/>
            <a:chExt cx="531825" cy="531800"/>
          </a:xfrm>
        </p:grpSpPr>
        <p:sp>
          <p:nvSpPr>
            <p:cNvPr id="5138" name="Google Shape;5138;p89"/>
            <p:cNvSpPr/>
            <p:nvPr/>
          </p:nvSpPr>
          <p:spPr>
            <a:xfrm>
              <a:off x="2927450" y="4122975"/>
              <a:ext cx="531825" cy="531800"/>
            </a:xfrm>
            <a:custGeom>
              <a:rect b="b" l="l" r="r" t="t"/>
              <a:pathLst>
                <a:path extrusionOk="0" h="21272" w="21273">
                  <a:moveTo>
                    <a:pt x="4162" y="0"/>
                  </a:moveTo>
                  <a:lnTo>
                    <a:pt x="4162" y="3237"/>
                  </a:lnTo>
                  <a:lnTo>
                    <a:pt x="0" y="3237"/>
                  </a:lnTo>
                  <a:lnTo>
                    <a:pt x="0" y="4623"/>
                  </a:lnTo>
                  <a:lnTo>
                    <a:pt x="0" y="8786"/>
                  </a:lnTo>
                  <a:lnTo>
                    <a:pt x="1387" y="8786"/>
                  </a:lnTo>
                  <a:lnTo>
                    <a:pt x="1387" y="10174"/>
                  </a:lnTo>
                  <a:lnTo>
                    <a:pt x="2775" y="10174"/>
                  </a:lnTo>
                  <a:lnTo>
                    <a:pt x="2775" y="11560"/>
                  </a:lnTo>
                  <a:lnTo>
                    <a:pt x="4162" y="11560"/>
                  </a:lnTo>
                  <a:lnTo>
                    <a:pt x="4162" y="12948"/>
                  </a:lnTo>
                  <a:lnTo>
                    <a:pt x="5549" y="12948"/>
                  </a:lnTo>
                  <a:lnTo>
                    <a:pt x="5549" y="14336"/>
                  </a:lnTo>
                  <a:lnTo>
                    <a:pt x="6937" y="14336"/>
                  </a:lnTo>
                  <a:lnTo>
                    <a:pt x="6937" y="15722"/>
                  </a:lnTo>
                  <a:lnTo>
                    <a:pt x="8323" y="15722"/>
                  </a:lnTo>
                  <a:lnTo>
                    <a:pt x="8323" y="17110"/>
                  </a:lnTo>
                  <a:lnTo>
                    <a:pt x="5549" y="17110"/>
                  </a:lnTo>
                  <a:lnTo>
                    <a:pt x="5549" y="18497"/>
                  </a:lnTo>
                  <a:lnTo>
                    <a:pt x="4162" y="18497"/>
                  </a:lnTo>
                  <a:lnTo>
                    <a:pt x="4162" y="19885"/>
                  </a:lnTo>
                  <a:lnTo>
                    <a:pt x="4162" y="21271"/>
                  </a:lnTo>
                  <a:lnTo>
                    <a:pt x="17110" y="21271"/>
                  </a:lnTo>
                  <a:lnTo>
                    <a:pt x="17110" y="18497"/>
                  </a:lnTo>
                  <a:lnTo>
                    <a:pt x="15722" y="18497"/>
                  </a:lnTo>
                  <a:lnTo>
                    <a:pt x="15722" y="17110"/>
                  </a:lnTo>
                  <a:lnTo>
                    <a:pt x="12948" y="17110"/>
                  </a:lnTo>
                  <a:lnTo>
                    <a:pt x="12948" y="15722"/>
                  </a:lnTo>
                  <a:lnTo>
                    <a:pt x="14336" y="15722"/>
                  </a:lnTo>
                  <a:lnTo>
                    <a:pt x="14336" y="14336"/>
                  </a:lnTo>
                  <a:lnTo>
                    <a:pt x="15722" y="14336"/>
                  </a:lnTo>
                  <a:lnTo>
                    <a:pt x="15722" y="12948"/>
                  </a:lnTo>
                  <a:lnTo>
                    <a:pt x="17110" y="12948"/>
                  </a:lnTo>
                  <a:lnTo>
                    <a:pt x="17110" y="11560"/>
                  </a:lnTo>
                  <a:lnTo>
                    <a:pt x="18498" y="11560"/>
                  </a:lnTo>
                  <a:lnTo>
                    <a:pt x="18498" y="10174"/>
                  </a:lnTo>
                  <a:lnTo>
                    <a:pt x="19885" y="10174"/>
                  </a:lnTo>
                  <a:lnTo>
                    <a:pt x="19885" y="8786"/>
                  </a:lnTo>
                  <a:lnTo>
                    <a:pt x="21273" y="8786"/>
                  </a:lnTo>
                  <a:lnTo>
                    <a:pt x="21273" y="4623"/>
                  </a:lnTo>
                  <a:lnTo>
                    <a:pt x="21273" y="3237"/>
                  </a:lnTo>
                  <a:lnTo>
                    <a:pt x="17110" y="3237"/>
                  </a:lnTo>
                  <a:lnTo>
                    <a:pt x="1711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9" name="Google Shape;5139;p89"/>
            <p:cNvSpPr/>
            <p:nvPr/>
          </p:nvSpPr>
          <p:spPr>
            <a:xfrm>
              <a:off x="3031500" y="4122975"/>
              <a:ext cx="323725" cy="150300"/>
            </a:xfrm>
            <a:custGeom>
              <a:rect b="b" l="l" r="r" t="t"/>
              <a:pathLst>
                <a:path extrusionOk="0" h="6012" w="12949">
                  <a:moveTo>
                    <a:pt x="0" y="0"/>
                  </a:moveTo>
                  <a:lnTo>
                    <a:pt x="0" y="4623"/>
                  </a:lnTo>
                  <a:lnTo>
                    <a:pt x="1387" y="4623"/>
                  </a:lnTo>
                  <a:lnTo>
                    <a:pt x="1387" y="6011"/>
                  </a:lnTo>
                  <a:lnTo>
                    <a:pt x="2775" y="6011"/>
                  </a:lnTo>
                  <a:lnTo>
                    <a:pt x="2775" y="2775"/>
                  </a:lnTo>
                  <a:lnTo>
                    <a:pt x="12948" y="2775"/>
                  </a:lnTo>
                  <a:lnTo>
                    <a:pt x="12948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0" name="Google Shape;5140;p89"/>
            <p:cNvSpPr/>
            <p:nvPr/>
          </p:nvSpPr>
          <p:spPr>
            <a:xfrm>
              <a:off x="3031475" y="4307950"/>
              <a:ext cx="69400" cy="34675"/>
            </a:xfrm>
            <a:custGeom>
              <a:rect b="b" l="l" r="r" t="t"/>
              <a:pathLst>
                <a:path extrusionOk="0" h="1387" w="2776">
                  <a:moveTo>
                    <a:pt x="0" y="0"/>
                  </a:moveTo>
                  <a:lnTo>
                    <a:pt x="0" y="1387"/>
                  </a:lnTo>
                  <a:lnTo>
                    <a:pt x="2776" y="1387"/>
                  </a:lnTo>
                  <a:lnTo>
                    <a:pt x="2776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1" name="Google Shape;5141;p89"/>
            <p:cNvSpPr/>
            <p:nvPr/>
          </p:nvSpPr>
          <p:spPr>
            <a:xfrm>
              <a:off x="3066150" y="4446650"/>
              <a:ext cx="34725" cy="34725"/>
            </a:xfrm>
            <a:custGeom>
              <a:rect b="b" l="l" r="r" t="t"/>
              <a:pathLst>
                <a:path extrusionOk="0" h="1389" w="1389">
                  <a:moveTo>
                    <a:pt x="1" y="1"/>
                  </a:moveTo>
                  <a:lnTo>
                    <a:pt x="1" y="1389"/>
                  </a:lnTo>
                  <a:lnTo>
                    <a:pt x="1389" y="1389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2" name="Google Shape;5142;p89"/>
            <p:cNvSpPr/>
            <p:nvPr/>
          </p:nvSpPr>
          <p:spPr>
            <a:xfrm>
              <a:off x="3066150" y="4481350"/>
              <a:ext cx="104100" cy="104050"/>
            </a:xfrm>
            <a:custGeom>
              <a:rect b="b" l="l" r="r" t="t"/>
              <a:pathLst>
                <a:path extrusionOk="0" h="4162" w="4164">
                  <a:moveTo>
                    <a:pt x="1389" y="1"/>
                  </a:moveTo>
                  <a:lnTo>
                    <a:pt x="1389" y="1387"/>
                  </a:lnTo>
                  <a:lnTo>
                    <a:pt x="2775" y="1387"/>
                  </a:lnTo>
                  <a:lnTo>
                    <a:pt x="2775" y="2775"/>
                  </a:lnTo>
                  <a:lnTo>
                    <a:pt x="1" y="2775"/>
                  </a:lnTo>
                  <a:lnTo>
                    <a:pt x="1" y="4162"/>
                  </a:lnTo>
                  <a:lnTo>
                    <a:pt x="4163" y="4162"/>
                  </a:lnTo>
                  <a:lnTo>
                    <a:pt x="4163" y="1387"/>
                  </a:lnTo>
                  <a:lnTo>
                    <a:pt x="4163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3" name="Google Shape;5143;p89"/>
            <p:cNvSpPr/>
            <p:nvPr/>
          </p:nvSpPr>
          <p:spPr>
            <a:xfrm>
              <a:off x="2962100" y="4342600"/>
              <a:ext cx="34725" cy="34725"/>
            </a:xfrm>
            <a:custGeom>
              <a:rect b="b" l="l" r="r" t="t"/>
              <a:pathLst>
                <a:path extrusionOk="0" h="1389" w="1389">
                  <a:moveTo>
                    <a:pt x="1" y="1"/>
                  </a:moveTo>
                  <a:lnTo>
                    <a:pt x="1" y="1389"/>
                  </a:lnTo>
                  <a:lnTo>
                    <a:pt x="1389" y="1389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4" name="Google Shape;5144;p89"/>
            <p:cNvSpPr/>
            <p:nvPr/>
          </p:nvSpPr>
          <p:spPr>
            <a:xfrm>
              <a:off x="2996800" y="4377300"/>
              <a:ext cx="69375" cy="69375"/>
            </a:xfrm>
            <a:custGeom>
              <a:rect b="b" l="l" r="r" t="t"/>
              <a:pathLst>
                <a:path extrusionOk="0" h="2775" w="2775">
                  <a:moveTo>
                    <a:pt x="1" y="1"/>
                  </a:moveTo>
                  <a:lnTo>
                    <a:pt x="1" y="1387"/>
                  </a:lnTo>
                  <a:lnTo>
                    <a:pt x="1388" y="1387"/>
                  </a:lnTo>
                  <a:lnTo>
                    <a:pt x="1388" y="2775"/>
                  </a:lnTo>
                  <a:lnTo>
                    <a:pt x="2775" y="2775"/>
                  </a:lnTo>
                  <a:lnTo>
                    <a:pt x="2775" y="1387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5" name="Google Shape;5145;p89"/>
            <p:cNvSpPr/>
            <p:nvPr/>
          </p:nvSpPr>
          <p:spPr>
            <a:xfrm>
              <a:off x="2996800" y="4273250"/>
              <a:ext cx="69375" cy="69375"/>
            </a:xfrm>
            <a:custGeom>
              <a:rect b="b" l="l" r="r" t="t"/>
              <a:pathLst>
                <a:path extrusionOk="0" h="2775" w="2775">
                  <a:moveTo>
                    <a:pt x="1" y="0"/>
                  </a:moveTo>
                  <a:lnTo>
                    <a:pt x="1" y="1388"/>
                  </a:lnTo>
                  <a:lnTo>
                    <a:pt x="1388" y="1388"/>
                  </a:lnTo>
                  <a:lnTo>
                    <a:pt x="1388" y="2775"/>
                  </a:lnTo>
                  <a:lnTo>
                    <a:pt x="2775" y="2775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6" name="Google Shape;5146;p89"/>
            <p:cNvSpPr/>
            <p:nvPr/>
          </p:nvSpPr>
          <p:spPr>
            <a:xfrm>
              <a:off x="3031500" y="4585375"/>
              <a:ext cx="323725" cy="69400"/>
            </a:xfrm>
            <a:custGeom>
              <a:rect b="b" l="l" r="r" t="t"/>
              <a:pathLst>
                <a:path extrusionOk="0" h="2776" w="12949">
                  <a:moveTo>
                    <a:pt x="0" y="1"/>
                  </a:moveTo>
                  <a:lnTo>
                    <a:pt x="0" y="1389"/>
                  </a:lnTo>
                  <a:lnTo>
                    <a:pt x="0" y="2775"/>
                  </a:lnTo>
                  <a:lnTo>
                    <a:pt x="12948" y="2775"/>
                  </a:lnTo>
                  <a:lnTo>
                    <a:pt x="12948" y="1"/>
                  </a:lnTo>
                  <a:lnTo>
                    <a:pt x="11560" y="1"/>
                  </a:lnTo>
                  <a:lnTo>
                    <a:pt x="1156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7" name="Google Shape;5147;p89"/>
            <p:cNvSpPr/>
            <p:nvPr/>
          </p:nvSpPr>
          <p:spPr>
            <a:xfrm>
              <a:off x="3285825" y="4446650"/>
              <a:ext cx="34700" cy="34725"/>
            </a:xfrm>
            <a:custGeom>
              <a:rect b="b" l="l" r="r" t="t"/>
              <a:pathLst>
                <a:path extrusionOk="0" h="1389" w="1388">
                  <a:moveTo>
                    <a:pt x="1" y="1"/>
                  </a:moveTo>
                  <a:lnTo>
                    <a:pt x="1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8" name="Google Shape;5148;p89"/>
            <p:cNvSpPr/>
            <p:nvPr/>
          </p:nvSpPr>
          <p:spPr>
            <a:xfrm>
              <a:off x="3216475" y="4481350"/>
              <a:ext cx="104050" cy="104050"/>
            </a:xfrm>
            <a:custGeom>
              <a:rect b="b" l="l" r="r" t="t"/>
              <a:pathLst>
                <a:path extrusionOk="0" h="4162" w="4162">
                  <a:moveTo>
                    <a:pt x="0" y="1"/>
                  </a:moveTo>
                  <a:lnTo>
                    <a:pt x="0" y="1387"/>
                  </a:lnTo>
                  <a:lnTo>
                    <a:pt x="0" y="4162"/>
                  </a:lnTo>
                  <a:lnTo>
                    <a:pt x="4161" y="4162"/>
                  </a:lnTo>
                  <a:lnTo>
                    <a:pt x="4161" y="2775"/>
                  </a:lnTo>
                  <a:lnTo>
                    <a:pt x="1387" y="2775"/>
                  </a:lnTo>
                  <a:lnTo>
                    <a:pt x="1387" y="1387"/>
                  </a:lnTo>
                  <a:lnTo>
                    <a:pt x="2775" y="1387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9" name="Google Shape;5149;p89"/>
            <p:cNvSpPr/>
            <p:nvPr/>
          </p:nvSpPr>
          <p:spPr>
            <a:xfrm>
              <a:off x="3389900" y="4342600"/>
              <a:ext cx="34675" cy="34725"/>
            </a:xfrm>
            <a:custGeom>
              <a:rect b="b" l="l" r="r" t="t"/>
              <a:pathLst>
                <a:path extrusionOk="0" h="1389" w="1387">
                  <a:moveTo>
                    <a:pt x="0" y="1"/>
                  </a:moveTo>
                  <a:lnTo>
                    <a:pt x="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0" name="Google Shape;5150;p89"/>
            <p:cNvSpPr/>
            <p:nvPr/>
          </p:nvSpPr>
          <p:spPr>
            <a:xfrm>
              <a:off x="3320500" y="4273250"/>
              <a:ext cx="69425" cy="69375"/>
            </a:xfrm>
            <a:custGeom>
              <a:rect b="b" l="l" r="r" t="t"/>
              <a:pathLst>
                <a:path extrusionOk="0" h="2775" w="2777">
                  <a:moveTo>
                    <a:pt x="0" y="0"/>
                  </a:moveTo>
                  <a:lnTo>
                    <a:pt x="0" y="2775"/>
                  </a:lnTo>
                  <a:lnTo>
                    <a:pt x="1388" y="2775"/>
                  </a:lnTo>
                  <a:lnTo>
                    <a:pt x="1388" y="1388"/>
                  </a:lnTo>
                  <a:lnTo>
                    <a:pt x="2776" y="1388"/>
                  </a:lnTo>
                  <a:lnTo>
                    <a:pt x="2776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1" name="Google Shape;5151;p89"/>
            <p:cNvSpPr/>
            <p:nvPr/>
          </p:nvSpPr>
          <p:spPr>
            <a:xfrm>
              <a:off x="3320500" y="4377300"/>
              <a:ext cx="69425" cy="69375"/>
            </a:xfrm>
            <a:custGeom>
              <a:rect b="b" l="l" r="r" t="t"/>
              <a:pathLst>
                <a:path extrusionOk="0" h="2775" w="2777">
                  <a:moveTo>
                    <a:pt x="0" y="1"/>
                  </a:moveTo>
                  <a:lnTo>
                    <a:pt x="0" y="1387"/>
                  </a:lnTo>
                  <a:lnTo>
                    <a:pt x="0" y="2775"/>
                  </a:lnTo>
                  <a:lnTo>
                    <a:pt x="1388" y="2775"/>
                  </a:lnTo>
                  <a:lnTo>
                    <a:pt x="1388" y="1387"/>
                  </a:lnTo>
                  <a:lnTo>
                    <a:pt x="2776" y="1387"/>
                  </a:lnTo>
                  <a:lnTo>
                    <a:pt x="2776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2" name="Google Shape;5152;p89"/>
            <p:cNvSpPr/>
            <p:nvPr/>
          </p:nvSpPr>
          <p:spPr>
            <a:xfrm>
              <a:off x="2927450" y="4122975"/>
              <a:ext cx="531825" cy="219650"/>
            </a:xfrm>
            <a:custGeom>
              <a:rect b="b" l="l" r="r" t="t"/>
              <a:pathLst>
                <a:path extrusionOk="0" h="8786" w="21273">
                  <a:moveTo>
                    <a:pt x="4162" y="0"/>
                  </a:moveTo>
                  <a:lnTo>
                    <a:pt x="4162" y="1387"/>
                  </a:lnTo>
                  <a:lnTo>
                    <a:pt x="4162" y="3237"/>
                  </a:lnTo>
                  <a:lnTo>
                    <a:pt x="0" y="3237"/>
                  </a:lnTo>
                  <a:lnTo>
                    <a:pt x="0" y="4623"/>
                  </a:lnTo>
                  <a:lnTo>
                    <a:pt x="0" y="8786"/>
                  </a:lnTo>
                  <a:lnTo>
                    <a:pt x="1387" y="8786"/>
                  </a:lnTo>
                  <a:lnTo>
                    <a:pt x="1387" y="4623"/>
                  </a:lnTo>
                  <a:lnTo>
                    <a:pt x="5549" y="4623"/>
                  </a:lnTo>
                  <a:lnTo>
                    <a:pt x="5549" y="3237"/>
                  </a:lnTo>
                  <a:lnTo>
                    <a:pt x="5549" y="1387"/>
                  </a:lnTo>
                  <a:lnTo>
                    <a:pt x="15722" y="1387"/>
                  </a:lnTo>
                  <a:lnTo>
                    <a:pt x="15722" y="3237"/>
                  </a:lnTo>
                  <a:lnTo>
                    <a:pt x="15722" y="4623"/>
                  </a:lnTo>
                  <a:lnTo>
                    <a:pt x="19885" y="4623"/>
                  </a:lnTo>
                  <a:lnTo>
                    <a:pt x="19885" y="8786"/>
                  </a:lnTo>
                  <a:lnTo>
                    <a:pt x="21273" y="8786"/>
                  </a:lnTo>
                  <a:lnTo>
                    <a:pt x="21273" y="4623"/>
                  </a:lnTo>
                  <a:lnTo>
                    <a:pt x="21273" y="3237"/>
                  </a:lnTo>
                  <a:lnTo>
                    <a:pt x="17110" y="3237"/>
                  </a:lnTo>
                  <a:lnTo>
                    <a:pt x="17110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53" name="Google Shape;5153;p89"/>
          <p:cNvGrpSpPr/>
          <p:nvPr/>
        </p:nvGrpSpPr>
        <p:grpSpPr>
          <a:xfrm>
            <a:off x="1337070" y="4463198"/>
            <a:ext cx="481089" cy="481066"/>
            <a:chOff x="2927450" y="4122975"/>
            <a:chExt cx="531825" cy="531800"/>
          </a:xfrm>
        </p:grpSpPr>
        <p:sp>
          <p:nvSpPr>
            <p:cNvPr id="5154" name="Google Shape;5154;p89"/>
            <p:cNvSpPr/>
            <p:nvPr/>
          </p:nvSpPr>
          <p:spPr>
            <a:xfrm>
              <a:off x="2927450" y="4122975"/>
              <a:ext cx="531825" cy="531800"/>
            </a:xfrm>
            <a:custGeom>
              <a:rect b="b" l="l" r="r" t="t"/>
              <a:pathLst>
                <a:path extrusionOk="0" h="21272" w="21273">
                  <a:moveTo>
                    <a:pt x="4162" y="0"/>
                  </a:moveTo>
                  <a:lnTo>
                    <a:pt x="4162" y="3237"/>
                  </a:lnTo>
                  <a:lnTo>
                    <a:pt x="0" y="3237"/>
                  </a:lnTo>
                  <a:lnTo>
                    <a:pt x="0" y="4623"/>
                  </a:lnTo>
                  <a:lnTo>
                    <a:pt x="0" y="8786"/>
                  </a:lnTo>
                  <a:lnTo>
                    <a:pt x="1387" y="8786"/>
                  </a:lnTo>
                  <a:lnTo>
                    <a:pt x="1387" y="10174"/>
                  </a:lnTo>
                  <a:lnTo>
                    <a:pt x="2775" y="10174"/>
                  </a:lnTo>
                  <a:lnTo>
                    <a:pt x="2775" y="11560"/>
                  </a:lnTo>
                  <a:lnTo>
                    <a:pt x="4162" y="11560"/>
                  </a:lnTo>
                  <a:lnTo>
                    <a:pt x="4162" y="12948"/>
                  </a:lnTo>
                  <a:lnTo>
                    <a:pt x="5549" y="12948"/>
                  </a:lnTo>
                  <a:lnTo>
                    <a:pt x="5549" y="14336"/>
                  </a:lnTo>
                  <a:lnTo>
                    <a:pt x="6937" y="14336"/>
                  </a:lnTo>
                  <a:lnTo>
                    <a:pt x="6937" y="15722"/>
                  </a:lnTo>
                  <a:lnTo>
                    <a:pt x="8323" y="15722"/>
                  </a:lnTo>
                  <a:lnTo>
                    <a:pt x="8323" y="17110"/>
                  </a:lnTo>
                  <a:lnTo>
                    <a:pt x="5549" y="17110"/>
                  </a:lnTo>
                  <a:lnTo>
                    <a:pt x="5549" y="18497"/>
                  </a:lnTo>
                  <a:lnTo>
                    <a:pt x="4162" y="18497"/>
                  </a:lnTo>
                  <a:lnTo>
                    <a:pt x="4162" y="19885"/>
                  </a:lnTo>
                  <a:lnTo>
                    <a:pt x="4162" y="21271"/>
                  </a:lnTo>
                  <a:lnTo>
                    <a:pt x="17110" y="21271"/>
                  </a:lnTo>
                  <a:lnTo>
                    <a:pt x="17110" y="18497"/>
                  </a:lnTo>
                  <a:lnTo>
                    <a:pt x="15722" y="18497"/>
                  </a:lnTo>
                  <a:lnTo>
                    <a:pt x="15722" y="17110"/>
                  </a:lnTo>
                  <a:lnTo>
                    <a:pt x="12948" y="17110"/>
                  </a:lnTo>
                  <a:lnTo>
                    <a:pt x="12948" y="15722"/>
                  </a:lnTo>
                  <a:lnTo>
                    <a:pt x="14336" y="15722"/>
                  </a:lnTo>
                  <a:lnTo>
                    <a:pt x="14336" y="14336"/>
                  </a:lnTo>
                  <a:lnTo>
                    <a:pt x="15722" y="14336"/>
                  </a:lnTo>
                  <a:lnTo>
                    <a:pt x="15722" y="12948"/>
                  </a:lnTo>
                  <a:lnTo>
                    <a:pt x="17110" y="12948"/>
                  </a:lnTo>
                  <a:lnTo>
                    <a:pt x="17110" y="11560"/>
                  </a:lnTo>
                  <a:lnTo>
                    <a:pt x="18498" y="11560"/>
                  </a:lnTo>
                  <a:lnTo>
                    <a:pt x="18498" y="10174"/>
                  </a:lnTo>
                  <a:lnTo>
                    <a:pt x="19885" y="10174"/>
                  </a:lnTo>
                  <a:lnTo>
                    <a:pt x="19885" y="8786"/>
                  </a:lnTo>
                  <a:lnTo>
                    <a:pt x="21273" y="8786"/>
                  </a:lnTo>
                  <a:lnTo>
                    <a:pt x="21273" y="4623"/>
                  </a:lnTo>
                  <a:lnTo>
                    <a:pt x="21273" y="3237"/>
                  </a:lnTo>
                  <a:lnTo>
                    <a:pt x="17110" y="3237"/>
                  </a:lnTo>
                  <a:lnTo>
                    <a:pt x="1711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5" name="Google Shape;5155;p89"/>
            <p:cNvSpPr/>
            <p:nvPr/>
          </p:nvSpPr>
          <p:spPr>
            <a:xfrm>
              <a:off x="3031500" y="4122975"/>
              <a:ext cx="323725" cy="150300"/>
            </a:xfrm>
            <a:custGeom>
              <a:rect b="b" l="l" r="r" t="t"/>
              <a:pathLst>
                <a:path extrusionOk="0" h="6012" w="12949">
                  <a:moveTo>
                    <a:pt x="0" y="0"/>
                  </a:moveTo>
                  <a:lnTo>
                    <a:pt x="0" y="4623"/>
                  </a:lnTo>
                  <a:lnTo>
                    <a:pt x="1387" y="4623"/>
                  </a:lnTo>
                  <a:lnTo>
                    <a:pt x="1387" y="6011"/>
                  </a:lnTo>
                  <a:lnTo>
                    <a:pt x="2775" y="6011"/>
                  </a:lnTo>
                  <a:lnTo>
                    <a:pt x="2775" y="2775"/>
                  </a:lnTo>
                  <a:lnTo>
                    <a:pt x="12948" y="2775"/>
                  </a:lnTo>
                  <a:lnTo>
                    <a:pt x="12948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6" name="Google Shape;5156;p89"/>
            <p:cNvSpPr/>
            <p:nvPr/>
          </p:nvSpPr>
          <p:spPr>
            <a:xfrm>
              <a:off x="3031475" y="4307950"/>
              <a:ext cx="69400" cy="34675"/>
            </a:xfrm>
            <a:custGeom>
              <a:rect b="b" l="l" r="r" t="t"/>
              <a:pathLst>
                <a:path extrusionOk="0" h="1387" w="2776">
                  <a:moveTo>
                    <a:pt x="0" y="0"/>
                  </a:moveTo>
                  <a:lnTo>
                    <a:pt x="0" y="1387"/>
                  </a:lnTo>
                  <a:lnTo>
                    <a:pt x="2776" y="1387"/>
                  </a:lnTo>
                  <a:lnTo>
                    <a:pt x="2776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7" name="Google Shape;5157;p89"/>
            <p:cNvSpPr/>
            <p:nvPr/>
          </p:nvSpPr>
          <p:spPr>
            <a:xfrm>
              <a:off x="3066150" y="4446650"/>
              <a:ext cx="34725" cy="34725"/>
            </a:xfrm>
            <a:custGeom>
              <a:rect b="b" l="l" r="r" t="t"/>
              <a:pathLst>
                <a:path extrusionOk="0" h="1389" w="1389">
                  <a:moveTo>
                    <a:pt x="1" y="1"/>
                  </a:moveTo>
                  <a:lnTo>
                    <a:pt x="1" y="1389"/>
                  </a:lnTo>
                  <a:lnTo>
                    <a:pt x="1389" y="1389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8" name="Google Shape;5158;p89"/>
            <p:cNvSpPr/>
            <p:nvPr/>
          </p:nvSpPr>
          <p:spPr>
            <a:xfrm>
              <a:off x="3066150" y="4481350"/>
              <a:ext cx="104100" cy="104050"/>
            </a:xfrm>
            <a:custGeom>
              <a:rect b="b" l="l" r="r" t="t"/>
              <a:pathLst>
                <a:path extrusionOk="0" h="4162" w="4164">
                  <a:moveTo>
                    <a:pt x="1389" y="1"/>
                  </a:moveTo>
                  <a:lnTo>
                    <a:pt x="1389" y="1387"/>
                  </a:lnTo>
                  <a:lnTo>
                    <a:pt x="2775" y="1387"/>
                  </a:lnTo>
                  <a:lnTo>
                    <a:pt x="2775" y="2775"/>
                  </a:lnTo>
                  <a:lnTo>
                    <a:pt x="1" y="2775"/>
                  </a:lnTo>
                  <a:lnTo>
                    <a:pt x="1" y="4162"/>
                  </a:lnTo>
                  <a:lnTo>
                    <a:pt x="4163" y="4162"/>
                  </a:lnTo>
                  <a:lnTo>
                    <a:pt x="4163" y="1387"/>
                  </a:lnTo>
                  <a:lnTo>
                    <a:pt x="4163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9" name="Google Shape;5159;p89"/>
            <p:cNvSpPr/>
            <p:nvPr/>
          </p:nvSpPr>
          <p:spPr>
            <a:xfrm>
              <a:off x="2962100" y="4342600"/>
              <a:ext cx="34725" cy="34725"/>
            </a:xfrm>
            <a:custGeom>
              <a:rect b="b" l="l" r="r" t="t"/>
              <a:pathLst>
                <a:path extrusionOk="0" h="1389" w="1389">
                  <a:moveTo>
                    <a:pt x="1" y="1"/>
                  </a:moveTo>
                  <a:lnTo>
                    <a:pt x="1" y="1389"/>
                  </a:lnTo>
                  <a:lnTo>
                    <a:pt x="1389" y="1389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0" name="Google Shape;5160;p89"/>
            <p:cNvSpPr/>
            <p:nvPr/>
          </p:nvSpPr>
          <p:spPr>
            <a:xfrm>
              <a:off x="2996800" y="4377300"/>
              <a:ext cx="69375" cy="69375"/>
            </a:xfrm>
            <a:custGeom>
              <a:rect b="b" l="l" r="r" t="t"/>
              <a:pathLst>
                <a:path extrusionOk="0" h="2775" w="2775">
                  <a:moveTo>
                    <a:pt x="1" y="1"/>
                  </a:moveTo>
                  <a:lnTo>
                    <a:pt x="1" y="1387"/>
                  </a:lnTo>
                  <a:lnTo>
                    <a:pt x="1388" y="1387"/>
                  </a:lnTo>
                  <a:lnTo>
                    <a:pt x="1388" y="2775"/>
                  </a:lnTo>
                  <a:lnTo>
                    <a:pt x="2775" y="2775"/>
                  </a:lnTo>
                  <a:lnTo>
                    <a:pt x="2775" y="1387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1" name="Google Shape;5161;p89"/>
            <p:cNvSpPr/>
            <p:nvPr/>
          </p:nvSpPr>
          <p:spPr>
            <a:xfrm>
              <a:off x="2996800" y="4273250"/>
              <a:ext cx="69375" cy="69375"/>
            </a:xfrm>
            <a:custGeom>
              <a:rect b="b" l="l" r="r" t="t"/>
              <a:pathLst>
                <a:path extrusionOk="0" h="2775" w="2775">
                  <a:moveTo>
                    <a:pt x="1" y="0"/>
                  </a:moveTo>
                  <a:lnTo>
                    <a:pt x="1" y="1388"/>
                  </a:lnTo>
                  <a:lnTo>
                    <a:pt x="1388" y="1388"/>
                  </a:lnTo>
                  <a:lnTo>
                    <a:pt x="1388" y="2775"/>
                  </a:lnTo>
                  <a:lnTo>
                    <a:pt x="2775" y="2775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2" name="Google Shape;5162;p89"/>
            <p:cNvSpPr/>
            <p:nvPr/>
          </p:nvSpPr>
          <p:spPr>
            <a:xfrm>
              <a:off x="3031500" y="4585375"/>
              <a:ext cx="323725" cy="69400"/>
            </a:xfrm>
            <a:custGeom>
              <a:rect b="b" l="l" r="r" t="t"/>
              <a:pathLst>
                <a:path extrusionOk="0" h="2776" w="12949">
                  <a:moveTo>
                    <a:pt x="0" y="1"/>
                  </a:moveTo>
                  <a:lnTo>
                    <a:pt x="0" y="1389"/>
                  </a:lnTo>
                  <a:lnTo>
                    <a:pt x="0" y="2775"/>
                  </a:lnTo>
                  <a:lnTo>
                    <a:pt x="12948" y="2775"/>
                  </a:lnTo>
                  <a:lnTo>
                    <a:pt x="12948" y="1"/>
                  </a:lnTo>
                  <a:lnTo>
                    <a:pt x="11560" y="1"/>
                  </a:lnTo>
                  <a:lnTo>
                    <a:pt x="1156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3" name="Google Shape;5163;p89"/>
            <p:cNvSpPr/>
            <p:nvPr/>
          </p:nvSpPr>
          <p:spPr>
            <a:xfrm>
              <a:off x="3285825" y="4446650"/>
              <a:ext cx="34700" cy="34725"/>
            </a:xfrm>
            <a:custGeom>
              <a:rect b="b" l="l" r="r" t="t"/>
              <a:pathLst>
                <a:path extrusionOk="0" h="1389" w="1388">
                  <a:moveTo>
                    <a:pt x="1" y="1"/>
                  </a:moveTo>
                  <a:lnTo>
                    <a:pt x="1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4" name="Google Shape;5164;p89"/>
            <p:cNvSpPr/>
            <p:nvPr/>
          </p:nvSpPr>
          <p:spPr>
            <a:xfrm>
              <a:off x="3216475" y="4481350"/>
              <a:ext cx="104050" cy="104050"/>
            </a:xfrm>
            <a:custGeom>
              <a:rect b="b" l="l" r="r" t="t"/>
              <a:pathLst>
                <a:path extrusionOk="0" h="4162" w="4162">
                  <a:moveTo>
                    <a:pt x="0" y="1"/>
                  </a:moveTo>
                  <a:lnTo>
                    <a:pt x="0" y="1387"/>
                  </a:lnTo>
                  <a:lnTo>
                    <a:pt x="0" y="4162"/>
                  </a:lnTo>
                  <a:lnTo>
                    <a:pt x="4161" y="4162"/>
                  </a:lnTo>
                  <a:lnTo>
                    <a:pt x="4161" y="2775"/>
                  </a:lnTo>
                  <a:lnTo>
                    <a:pt x="1387" y="2775"/>
                  </a:lnTo>
                  <a:lnTo>
                    <a:pt x="1387" y="1387"/>
                  </a:lnTo>
                  <a:lnTo>
                    <a:pt x="2775" y="1387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5" name="Google Shape;5165;p89"/>
            <p:cNvSpPr/>
            <p:nvPr/>
          </p:nvSpPr>
          <p:spPr>
            <a:xfrm>
              <a:off x="3389900" y="4342600"/>
              <a:ext cx="34675" cy="34725"/>
            </a:xfrm>
            <a:custGeom>
              <a:rect b="b" l="l" r="r" t="t"/>
              <a:pathLst>
                <a:path extrusionOk="0" h="1389" w="1387">
                  <a:moveTo>
                    <a:pt x="0" y="1"/>
                  </a:moveTo>
                  <a:lnTo>
                    <a:pt x="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6" name="Google Shape;5166;p89"/>
            <p:cNvSpPr/>
            <p:nvPr/>
          </p:nvSpPr>
          <p:spPr>
            <a:xfrm>
              <a:off x="3320500" y="4273250"/>
              <a:ext cx="69425" cy="69375"/>
            </a:xfrm>
            <a:custGeom>
              <a:rect b="b" l="l" r="r" t="t"/>
              <a:pathLst>
                <a:path extrusionOk="0" h="2775" w="2777">
                  <a:moveTo>
                    <a:pt x="0" y="0"/>
                  </a:moveTo>
                  <a:lnTo>
                    <a:pt x="0" y="2775"/>
                  </a:lnTo>
                  <a:lnTo>
                    <a:pt x="1388" y="2775"/>
                  </a:lnTo>
                  <a:lnTo>
                    <a:pt x="1388" y="1388"/>
                  </a:lnTo>
                  <a:lnTo>
                    <a:pt x="2776" y="1388"/>
                  </a:lnTo>
                  <a:lnTo>
                    <a:pt x="2776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7" name="Google Shape;5167;p89"/>
            <p:cNvSpPr/>
            <p:nvPr/>
          </p:nvSpPr>
          <p:spPr>
            <a:xfrm>
              <a:off x="3320500" y="4377300"/>
              <a:ext cx="69425" cy="69375"/>
            </a:xfrm>
            <a:custGeom>
              <a:rect b="b" l="l" r="r" t="t"/>
              <a:pathLst>
                <a:path extrusionOk="0" h="2775" w="2777">
                  <a:moveTo>
                    <a:pt x="0" y="1"/>
                  </a:moveTo>
                  <a:lnTo>
                    <a:pt x="0" y="1387"/>
                  </a:lnTo>
                  <a:lnTo>
                    <a:pt x="0" y="2775"/>
                  </a:lnTo>
                  <a:lnTo>
                    <a:pt x="1388" y="2775"/>
                  </a:lnTo>
                  <a:lnTo>
                    <a:pt x="1388" y="1387"/>
                  </a:lnTo>
                  <a:lnTo>
                    <a:pt x="2776" y="1387"/>
                  </a:lnTo>
                  <a:lnTo>
                    <a:pt x="2776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8" name="Google Shape;5168;p89"/>
            <p:cNvSpPr/>
            <p:nvPr/>
          </p:nvSpPr>
          <p:spPr>
            <a:xfrm>
              <a:off x="2927450" y="4122975"/>
              <a:ext cx="531825" cy="219650"/>
            </a:xfrm>
            <a:custGeom>
              <a:rect b="b" l="l" r="r" t="t"/>
              <a:pathLst>
                <a:path extrusionOk="0" h="8786" w="21273">
                  <a:moveTo>
                    <a:pt x="4162" y="0"/>
                  </a:moveTo>
                  <a:lnTo>
                    <a:pt x="4162" y="1387"/>
                  </a:lnTo>
                  <a:lnTo>
                    <a:pt x="4162" y="3237"/>
                  </a:lnTo>
                  <a:lnTo>
                    <a:pt x="0" y="3237"/>
                  </a:lnTo>
                  <a:lnTo>
                    <a:pt x="0" y="4623"/>
                  </a:lnTo>
                  <a:lnTo>
                    <a:pt x="0" y="8786"/>
                  </a:lnTo>
                  <a:lnTo>
                    <a:pt x="1387" y="8786"/>
                  </a:lnTo>
                  <a:lnTo>
                    <a:pt x="1387" y="4623"/>
                  </a:lnTo>
                  <a:lnTo>
                    <a:pt x="5549" y="4623"/>
                  </a:lnTo>
                  <a:lnTo>
                    <a:pt x="5549" y="3237"/>
                  </a:lnTo>
                  <a:lnTo>
                    <a:pt x="5549" y="1387"/>
                  </a:lnTo>
                  <a:lnTo>
                    <a:pt x="15722" y="1387"/>
                  </a:lnTo>
                  <a:lnTo>
                    <a:pt x="15722" y="3237"/>
                  </a:lnTo>
                  <a:lnTo>
                    <a:pt x="15722" y="4623"/>
                  </a:lnTo>
                  <a:lnTo>
                    <a:pt x="19885" y="4623"/>
                  </a:lnTo>
                  <a:lnTo>
                    <a:pt x="19885" y="8786"/>
                  </a:lnTo>
                  <a:lnTo>
                    <a:pt x="21273" y="8786"/>
                  </a:lnTo>
                  <a:lnTo>
                    <a:pt x="21273" y="4623"/>
                  </a:lnTo>
                  <a:lnTo>
                    <a:pt x="21273" y="3237"/>
                  </a:lnTo>
                  <a:lnTo>
                    <a:pt x="17110" y="3237"/>
                  </a:lnTo>
                  <a:lnTo>
                    <a:pt x="17110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2" name="Shape 3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3" name="Google Shape;3713;p63"/>
          <p:cNvSpPr txBox="1"/>
          <p:nvPr>
            <p:ph type="title"/>
          </p:nvPr>
        </p:nvSpPr>
        <p:spPr>
          <a:xfrm>
            <a:off x="1334700" y="2150850"/>
            <a:ext cx="647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TWO-DIMENSIONAL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GEOMETRIES</a:t>
            </a:r>
            <a:endParaRPr/>
          </a:p>
        </p:txBody>
      </p:sp>
      <p:grpSp>
        <p:nvGrpSpPr>
          <p:cNvPr id="3714" name="Google Shape;3714;p63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3715" name="Google Shape;3715;p63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63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63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63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63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63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63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63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63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63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63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63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63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63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63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63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63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63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63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63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63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63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63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63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63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63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63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42" name="Google Shape;3742;p63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3743" name="Google Shape;3743;p63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63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63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63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63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63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63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63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63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63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63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63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63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63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63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63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63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63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63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63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63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63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63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63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63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63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63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0" name="Google Shape;3770;p63"/>
          <p:cNvGrpSpPr/>
          <p:nvPr/>
        </p:nvGrpSpPr>
        <p:grpSpPr>
          <a:xfrm>
            <a:off x="8029246" y="154008"/>
            <a:ext cx="264001" cy="226285"/>
            <a:chOff x="753950" y="238125"/>
            <a:chExt cx="6111125" cy="5238075"/>
          </a:xfrm>
        </p:grpSpPr>
        <p:sp>
          <p:nvSpPr>
            <p:cNvPr id="3771" name="Google Shape;3771;p63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63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63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63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63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63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63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63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63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63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63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63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63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63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63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63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63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63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63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63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63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63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63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63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63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63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63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2" name="Shape 5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3" name="Google Shape;5173;p90"/>
          <p:cNvSpPr txBox="1"/>
          <p:nvPr>
            <p:ph idx="1" type="body"/>
          </p:nvPr>
        </p:nvSpPr>
        <p:spPr>
          <a:xfrm>
            <a:off x="748775" y="1340100"/>
            <a:ext cx="8041500" cy="24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Constructor </a:t>
            </a:r>
            <a:endParaRPr/>
          </a:p>
          <a:p>
            <a:pPr indent="0" lvl="0" marL="0" rtl="0" algn="l">
              <a:lnSpc>
                <a:spcPct val="14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THREE.TorusKnotGeometry(radius : </a:t>
            </a:r>
            <a:r>
              <a:rPr lang="en">
                <a:solidFill>
                  <a:srgbClr val="FFE599"/>
                </a:solidFill>
                <a:latin typeface="Advent Pro"/>
                <a:ea typeface="Advent Pro"/>
                <a:cs typeface="Advent Pro"/>
                <a:sym typeface="Advent Pro"/>
              </a:rPr>
              <a:t>Float</a:t>
            </a: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, tube : </a:t>
            </a:r>
            <a:r>
              <a:rPr lang="en">
                <a:solidFill>
                  <a:srgbClr val="FFE599"/>
                </a:solidFill>
                <a:latin typeface="Advent Pro"/>
                <a:ea typeface="Advent Pro"/>
                <a:cs typeface="Advent Pro"/>
                <a:sym typeface="Advent Pro"/>
              </a:rPr>
              <a:t>Float</a:t>
            </a: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, tubularSegments : </a:t>
            </a:r>
            <a:r>
              <a:rPr lang="en">
                <a:solidFill>
                  <a:srgbClr val="FFE599"/>
                </a:solidFill>
                <a:latin typeface="Advent Pro"/>
                <a:ea typeface="Advent Pro"/>
                <a:cs typeface="Advent Pro"/>
                <a:sym typeface="Advent Pro"/>
              </a:rPr>
              <a:t>Integer</a:t>
            </a: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, radialSegments : </a:t>
            </a:r>
            <a:r>
              <a:rPr lang="en">
                <a:solidFill>
                  <a:srgbClr val="FFE599"/>
                </a:solidFill>
                <a:latin typeface="Advent Pro"/>
                <a:ea typeface="Advent Pro"/>
                <a:cs typeface="Advent Pro"/>
                <a:sym typeface="Advent Pro"/>
              </a:rPr>
              <a:t>Integer</a:t>
            </a: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, p : </a:t>
            </a:r>
            <a:r>
              <a:rPr lang="en">
                <a:solidFill>
                  <a:srgbClr val="FFE599"/>
                </a:solidFill>
                <a:latin typeface="Advent Pro"/>
                <a:ea typeface="Advent Pro"/>
                <a:cs typeface="Advent Pro"/>
                <a:sym typeface="Advent Pro"/>
              </a:rPr>
              <a:t>Integer</a:t>
            </a: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, q : </a:t>
            </a:r>
            <a:r>
              <a:rPr lang="en">
                <a:solidFill>
                  <a:srgbClr val="FFE599"/>
                </a:solidFill>
                <a:latin typeface="Advent Pro"/>
                <a:ea typeface="Advent Pro"/>
                <a:cs typeface="Advent Pro"/>
                <a:sym typeface="Advent Pro"/>
              </a:rPr>
              <a:t>Integer</a:t>
            </a: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)</a:t>
            </a:r>
            <a:endParaRPr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lnSpc>
                <a:spcPct val="14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174" name="Google Shape;5174;p90"/>
          <p:cNvSpPr txBox="1"/>
          <p:nvPr>
            <p:ph type="title"/>
          </p:nvPr>
        </p:nvSpPr>
        <p:spPr>
          <a:xfrm>
            <a:off x="1105025" y="483350"/>
            <a:ext cx="4380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THREE.TorusKnotGeometry</a:t>
            </a:r>
            <a:endParaRPr/>
          </a:p>
        </p:txBody>
      </p:sp>
      <p:grpSp>
        <p:nvGrpSpPr>
          <p:cNvPr id="5175" name="Google Shape;5175;p90"/>
          <p:cNvGrpSpPr/>
          <p:nvPr/>
        </p:nvGrpSpPr>
        <p:grpSpPr>
          <a:xfrm>
            <a:off x="789699" y="661489"/>
            <a:ext cx="315334" cy="316904"/>
            <a:chOff x="753950" y="238125"/>
            <a:chExt cx="6111125" cy="5238075"/>
          </a:xfrm>
        </p:grpSpPr>
        <p:sp>
          <p:nvSpPr>
            <p:cNvPr id="5176" name="Google Shape;5176;p90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7" name="Google Shape;5177;p90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8" name="Google Shape;5178;p90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9" name="Google Shape;5179;p90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0" name="Google Shape;5180;p90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1" name="Google Shape;5181;p90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2" name="Google Shape;5182;p90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3" name="Google Shape;5183;p90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4" name="Google Shape;5184;p90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5" name="Google Shape;5185;p90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6" name="Google Shape;5186;p90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7" name="Google Shape;5187;p90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8" name="Google Shape;5188;p90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9" name="Google Shape;5189;p90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0" name="Google Shape;5190;p90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1" name="Google Shape;5191;p90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2" name="Google Shape;5192;p90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3" name="Google Shape;5193;p90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4" name="Google Shape;5194;p90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5" name="Google Shape;5195;p90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6" name="Google Shape;5196;p90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7" name="Google Shape;5197;p90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8" name="Google Shape;5198;p90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9" name="Google Shape;5199;p90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0" name="Google Shape;5200;p90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1" name="Google Shape;5201;p90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2" name="Google Shape;5202;p90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203" name="Google Shape;520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913" y="2961924"/>
            <a:ext cx="7868176" cy="1802350"/>
          </a:xfrm>
          <a:prstGeom prst="rect">
            <a:avLst/>
          </a:prstGeom>
          <a:noFill/>
          <a:ln>
            <a:noFill/>
          </a:ln>
        </p:spPr>
      </p:pic>
      <p:sp>
        <p:nvSpPr>
          <p:cNvPr id="5204" name="Google Shape;5204;p90"/>
          <p:cNvSpPr/>
          <p:nvPr/>
        </p:nvSpPr>
        <p:spPr>
          <a:xfrm>
            <a:off x="502275" y="2832925"/>
            <a:ext cx="415500" cy="450300"/>
          </a:xfrm>
          <a:prstGeom prst="halfFrame">
            <a:avLst>
              <a:gd fmla="val 22223" name="adj1"/>
              <a:gd fmla="val 22223" name="adj2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5" name="Google Shape;5205;p90"/>
          <p:cNvSpPr/>
          <p:nvPr/>
        </p:nvSpPr>
        <p:spPr>
          <a:xfrm rot="10800000">
            <a:off x="8234025" y="4462150"/>
            <a:ext cx="415500" cy="450300"/>
          </a:xfrm>
          <a:prstGeom prst="halfFrame">
            <a:avLst>
              <a:gd fmla="val 22223" name="adj1"/>
              <a:gd fmla="val 22223" name="adj2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9" name="Shape 5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0" name="Google Shape;5210;p91"/>
          <p:cNvSpPr txBox="1"/>
          <p:nvPr>
            <p:ph idx="1" type="body"/>
          </p:nvPr>
        </p:nvSpPr>
        <p:spPr>
          <a:xfrm>
            <a:off x="220750" y="1187700"/>
            <a:ext cx="8532000" cy="37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radius </a:t>
            </a: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- Radius of the torus. Default is 1.</a:t>
            </a:r>
            <a:endParaRPr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tube </a:t>
            </a: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— Radius of the tube. Default is 0.4.</a:t>
            </a:r>
            <a:endParaRPr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tubularSegments </a:t>
            </a: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— Default is 64.</a:t>
            </a:r>
            <a:endParaRPr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radialSegments </a:t>
            </a: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— Default is 8.</a:t>
            </a:r>
            <a:endParaRPr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p </a:t>
            </a: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— This value determines, how many times the geometry winds around its axis of rotational symmetry. Default is 2.</a:t>
            </a:r>
            <a:endParaRPr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q </a:t>
            </a: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— This value determines, how many times the geometry winds around a circle in the interior of the torus. Default is 3.</a:t>
            </a:r>
            <a:endParaRPr sz="19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211" name="Google Shape;5211;p91"/>
          <p:cNvSpPr txBox="1"/>
          <p:nvPr>
            <p:ph type="title"/>
          </p:nvPr>
        </p:nvSpPr>
        <p:spPr>
          <a:xfrm>
            <a:off x="1105025" y="483350"/>
            <a:ext cx="433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THREE.TorusKnotGeometry</a:t>
            </a:r>
            <a:endParaRPr/>
          </a:p>
        </p:txBody>
      </p:sp>
      <p:grpSp>
        <p:nvGrpSpPr>
          <p:cNvPr id="5212" name="Google Shape;5212;p91"/>
          <p:cNvGrpSpPr/>
          <p:nvPr/>
        </p:nvGrpSpPr>
        <p:grpSpPr>
          <a:xfrm>
            <a:off x="789699" y="661489"/>
            <a:ext cx="315334" cy="316904"/>
            <a:chOff x="753950" y="238125"/>
            <a:chExt cx="6111125" cy="5238075"/>
          </a:xfrm>
        </p:grpSpPr>
        <p:sp>
          <p:nvSpPr>
            <p:cNvPr id="5213" name="Google Shape;5213;p91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4" name="Google Shape;5214;p91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5" name="Google Shape;5215;p91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6" name="Google Shape;5216;p91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7" name="Google Shape;5217;p91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8" name="Google Shape;5218;p91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9" name="Google Shape;5219;p91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0" name="Google Shape;5220;p91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1" name="Google Shape;5221;p91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2" name="Google Shape;5222;p91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3" name="Google Shape;5223;p91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4" name="Google Shape;5224;p91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5" name="Google Shape;5225;p91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6" name="Google Shape;5226;p91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7" name="Google Shape;5227;p91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8" name="Google Shape;5228;p91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9" name="Google Shape;5229;p91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0" name="Google Shape;5230;p91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1" name="Google Shape;5231;p91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2" name="Google Shape;5232;p91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3" name="Google Shape;5233;p91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4" name="Google Shape;5234;p91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5" name="Google Shape;5235;p91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6" name="Google Shape;5236;p91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7" name="Google Shape;5237;p91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8" name="Google Shape;5238;p91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9" name="Google Shape;5239;p91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3" name="Shape 5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4" name="Google Shape;5244;p92"/>
          <p:cNvSpPr txBox="1"/>
          <p:nvPr>
            <p:ph idx="2" type="body"/>
          </p:nvPr>
        </p:nvSpPr>
        <p:spPr>
          <a:xfrm>
            <a:off x="4803800" y="1206225"/>
            <a:ext cx="3439500" cy="290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/>
              <a:t>Torus link</a:t>
            </a:r>
            <a:endParaRPr sz="4000"/>
          </a:p>
        </p:txBody>
      </p:sp>
      <p:pic>
        <p:nvPicPr>
          <p:cNvPr id="5245" name="Google Shape;524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0425" y="1206225"/>
            <a:ext cx="2807449" cy="2807449"/>
          </a:xfrm>
          <a:prstGeom prst="rect">
            <a:avLst/>
          </a:prstGeom>
          <a:noFill/>
          <a:ln>
            <a:noFill/>
          </a:ln>
        </p:spPr>
      </p:pic>
      <p:sp>
        <p:nvSpPr>
          <p:cNvPr id="5246" name="Google Shape;5246;p92"/>
          <p:cNvSpPr/>
          <p:nvPr/>
        </p:nvSpPr>
        <p:spPr>
          <a:xfrm>
            <a:off x="870425" y="1206225"/>
            <a:ext cx="2807400" cy="2807400"/>
          </a:xfrm>
          <a:prstGeom prst="rect">
            <a:avLst/>
          </a:prstGeom>
          <a:noFill/>
          <a:ln cap="flat" cmpd="sng" w="28575">
            <a:solidFill>
              <a:srgbClr val="C974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0" name="Shape 5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1" name="Google Shape;5251;p93"/>
          <p:cNvSpPr txBox="1"/>
          <p:nvPr>
            <p:ph idx="1" type="body"/>
          </p:nvPr>
        </p:nvSpPr>
        <p:spPr>
          <a:xfrm>
            <a:off x="748775" y="1694875"/>
            <a:ext cx="3561300" cy="24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E2E3E8"/>
                </a:solidFill>
                <a:latin typeface="Advent Pro"/>
                <a:ea typeface="Advent Pro"/>
                <a:cs typeface="Advent Pro"/>
                <a:sym typeface="Advent Pro"/>
              </a:rPr>
              <a:t>Dengan geometri ini, kita dapat membuat sebuah objek polyhedron. </a:t>
            </a:r>
            <a:endParaRPr sz="1700">
              <a:solidFill>
                <a:srgbClr val="E2E3E8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E2E3E8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E2E3E8"/>
                </a:solidFill>
                <a:latin typeface="Advent Pro"/>
                <a:ea typeface="Advent Pro"/>
                <a:cs typeface="Advent Pro"/>
                <a:sym typeface="Advent Pro"/>
              </a:rPr>
              <a:t>Polyhedron adalah sebuah objek 3 dimensi dengan permukaan yang datar. </a:t>
            </a:r>
            <a:endParaRPr sz="1700">
              <a:solidFill>
                <a:srgbClr val="E2E3E8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E2E3E8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E2E3E8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E2E3E8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E2E3E8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5252" name="Google Shape;5252;p93"/>
          <p:cNvSpPr txBox="1"/>
          <p:nvPr>
            <p:ph type="title"/>
          </p:nvPr>
        </p:nvSpPr>
        <p:spPr>
          <a:xfrm>
            <a:off x="1105025" y="483350"/>
            <a:ext cx="4614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THREE.PolyhedronGeometry</a:t>
            </a:r>
            <a:endParaRPr/>
          </a:p>
        </p:txBody>
      </p:sp>
      <p:grpSp>
        <p:nvGrpSpPr>
          <p:cNvPr id="5253" name="Google Shape;5253;p93"/>
          <p:cNvGrpSpPr/>
          <p:nvPr/>
        </p:nvGrpSpPr>
        <p:grpSpPr>
          <a:xfrm>
            <a:off x="789699" y="661489"/>
            <a:ext cx="315334" cy="316904"/>
            <a:chOff x="753950" y="238125"/>
            <a:chExt cx="6111125" cy="5238075"/>
          </a:xfrm>
        </p:grpSpPr>
        <p:sp>
          <p:nvSpPr>
            <p:cNvPr id="5254" name="Google Shape;5254;p93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5" name="Google Shape;5255;p93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6" name="Google Shape;5256;p93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7" name="Google Shape;5257;p93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8" name="Google Shape;5258;p93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9" name="Google Shape;5259;p93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0" name="Google Shape;5260;p93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1" name="Google Shape;5261;p93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2" name="Google Shape;5262;p93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3" name="Google Shape;5263;p93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4" name="Google Shape;5264;p93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5" name="Google Shape;5265;p93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6" name="Google Shape;5266;p93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7" name="Google Shape;5267;p93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8" name="Google Shape;5268;p93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9" name="Google Shape;5269;p93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0" name="Google Shape;5270;p93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1" name="Google Shape;5271;p93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2" name="Google Shape;5272;p93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3" name="Google Shape;5273;p93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4" name="Google Shape;5274;p93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5" name="Google Shape;5275;p93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6" name="Google Shape;5276;p93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7" name="Google Shape;5277;p93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8" name="Google Shape;5278;p93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9" name="Google Shape;5279;p93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0" name="Google Shape;5280;p93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281" name="Google Shape;5281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4225" y="1691849"/>
            <a:ext cx="3449700" cy="2469338"/>
          </a:xfrm>
          <a:prstGeom prst="rect">
            <a:avLst/>
          </a:prstGeom>
          <a:noFill/>
          <a:ln>
            <a:noFill/>
          </a:ln>
        </p:spPr>
      </p:pic>
      <p:sp>
        <p:nvSpPr>
          <p:cNvPr id="5282" name="Google Shape;5282;p93"/>
          <p:cNvSpPr/>
          <p:nvPr/>
        </p:nvSpPr>
        <p:spPr>
          <a:xfrm>
            <a:off x="5374225" y="1688950"/>
            <a:ext cx="3449700" cy="2469300"/>
          </a:xfrm>
          <a:prstGeom prst="rect">
            <a:avLst/>
          </a:prstGeom>
          <a:noFill/>
          <a:ln cap="flat" cmpd="sng" w="28575">
            <a:solidFill>
              <a:srgbClr val="C974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83" name="Google Shape;5283;p93"/>
          <p:cNvGrpSpPr/>
          <p:nvPr/>
        </p:nvGrpSpPr>
        <p:grpSpPr>
          <a:xfrm>
            <a:off x="242320" y="4463198"/>
            <a:ext cx="481089" cy="481066"/>
            <a:chOff x="2927450" y="4122975"/>
            <a:chExt cx="531825" cy="531800"/>
          </a:xfrm>
        </p:grpSpPr>
        <p:sp>
          <p:nvSpPr>
            <p:cNvPr id="5284" name="Google Shape;5284;p93"/>
            <p:cNvSpPr/>
            <p:nvPr/>
          </p:nvSpPr>
          <p:spPr>
            <a:xfrm>
              <a:off x="2927450" y="4122975"/>
              <a:ext cx="531825" cy="531800"/>
            </a:xfrm>
            <a:custGeom>
              <a:rect b="b" l="l" r="r" t="t"/>
              <a:pathLst>
                <a:path extrusionOk="0" h="21272" w="21273">
                  <a:moveTo>
                    <a:pt x="4162" y="0"/>
                  </a:moveTo>
                  <a:lnTo>
                    <a:pt x="4162" y="3237"/>
                  </a:lnTo>
                  <a:lnTo>
                    <a:pt x="0" y="3237"/>
                  </a:lnTo>
                  <a:lnTo>
                    <a:pt x="0" y="4623"/>
                  </a:lnTo>
                  <a:lnTo>
                    <a:pt x="0" y="8786"/>
                  </a:lnTo>
                  <a:lnTo>
                    <a:pt x="1387" y="8786"/>
                  </a:lnTo>
                  <a:lnTo>
                    <a:pt x="1387" y="10174"/>
                  </a:lnTo>
                  <a:lnTo>
                    <a:pt x="2775" y="10174"/>
                  </a:lnTo>
                  <a:lnTo>
                    <a:pt x="2775" y="11560"/>
                  </a:lnTo>
                  <a:lnTo>
                    <a:pt x="4162" y="11560"/>
                  </a:lnTo>
                  <a:lnTo>
                    <a:pt x="4162" y="12948"/>
                  </a:lnTo>
                  <a:lnTo>
                    <a:pt x="5549" y="12948"/>
                  </a:lnTo>
                  <a:lnTo>
                    <a:pt x="5549" y="14336"/>
                  </a:lnTo>
                  <a:lnTo>
                    <a:pt x="6937" y="14336"/>
                  </a:lnTo>
                  <a:lnTo>
                    <a:pt x="6937" y="15722"/>
                  </a:lnTo>
                  <a:lnTo>
                    <a:pt x="8323" y="15722"/>
                  </a:lnTo>
                  <a:lnTo>
                    <a:pt x="8323" y="17110"/>
                  </a:lnTo>
                  <a:lnTo>
                    <a:pt x="5549" y="17110"/>
                  </a:lnTo>
                  <a:lnTo>
                    <a:pt x="5549" y="18497"/>
                  </a:lnTo>
                  <a:lnTo>
                    <a:pt x="4162" y="18497"/>
                  </a:lnTo>
                  <a:lnTo>
                    <a:pt x="4162" y="19885"/>
                  </a:lnTo>
                  <a:lnTo>
                    <a:pt x="4162" y="21271"/>
                  </a:lnTo>
                  <a:lnTo>
                    <a:pt x="17110" y="21271"/>
                  </a:lnTo>
                  <a:lnTo>
                    <a:pt x="17110" y="18497"/>
                  </a:lnTo>
                  <a:lnTo>
                    <a:pt x="15722" y="18497"/>
                  </a:lnTo>
                  <a:lnTo>
                    <a:pt x="15722" y="17110"/>
                  </a:lnTo>
                  <a:lnTo>
                    <a:pt x="12948" y="17110"/>
                  </a:lnTo>
                  <a:lnTo>
                    <a:pt x="12948" y="15722"/>
                  </a:lnTo>
                  <a:lnTo>
                    <a:pt x="14336" y="15722"/>
                  </a:lnTo>
                  <a:lnTo>
                    <a:pt x="14336" y="14336"/>
                  </a:lnTo>
                  <a:lnTo>
                    <a:pt x="15722" y="14336"/>
                  </a:lnTo>
                  <a:lnTo>
                    <a:pt x="15722" y="12948"/>
                  </a:lnTo>
                  <a:lnTo>
                    <a:pt x="17110" y="12948"/>
                  </a:lnTo>
                  <a:lnTo>
                    <a:pt x="17110" y="11560"/>
                  </a:lnTo>
                  <a:lnTo>
                    <a:pt x="18498" y="11560"/>
                  </a:lnTo>
                  <a:lnTo>
                    <a:pt x="18498" y="10174"/>
                  </a:lnTo>
                  <a:lnTo>
                    <a:pt x="19885" y="10174"/>
                  </a:lnTo>
                  <a:lnTo>
                    <a:pt x="19885" y="8786"/>
                  </a:lnTo>
                  <a:lnTo>
                    <a:pt x="21273" y="8786"/>
                  </a:lnTo>
                  <a:lnTo>
                    <a:pt x="21273" y="4623"/>
                  </a:lnTo>
                  <a:lnTo>
                    <a:pt x="21273" y="3237"/>
                  </a:lnTo>
                  <a:lnTo>
                    <a:pt x="17110" y="3237"/>
                  </a:lnTo>
                  <a:lnTo>
                    <a:pt x="1711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5" name="Google Shape;5285;p93"/>
            <p:cNvSpPr/>
            <p:nvPr/>
          </p:nvSpPr>
          <p:spPr>
            <a:xfrm>
              <a:off x="3031500" y="4122975"/>
              <a:ext cx="323725" cy="150300"/>
            </a:xfrm>
            <a:custGeom>
              <a:rect b="b" l="l" r="r" t="t"/>
              <a:pathLst>
                <a:path extrusionOk="0" h="6012" w="12949">
                  <a:moveTo>
                    <a:pt x="0" y="0"/>
                  </a:moveTo>
                  <a:lnTo>
                    <a:pt x="0" y="4623"/>
                  </a:lnTo>
                  <a:lnTo>
                    <a:pt x="1387" y="4623"/>
                  </a:lnTo>
                  <a:lnTo>
                    <a:pt x="1387" y="6011"/>
                  </a:lnTo>
                  <a:lnTo>
                    <a:pt x="2775" y="6011"/>
                  </a:lnTo>
                  <a:lnTo>
                    <a:pt x="2775" y="2775"/>
                  </a:lnTo>
                  <a:lnTo>
                    <a:pt x="12948" y="2775"/>
                  </a:lnTo>
                  <a:lnTo>
                    <a:pt x="12948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6" name="Google Shape;5286;p93"/>
            <p:cNvSpPr/>
            <p:nvPr/>
          </p:nvSpPr>
          <p:spPr>
            <a:xfrm>
              <a:off x="3031475" y="4307950"/>
              <a:ext cx="69400" cy="34675"/>
            </a:xfrm>
            <a:custGeom>
              <a:rect b="b" l="l" r="r" t="t"/>
              <a:pathLst>
                <a:path extrusionOk="0" h="1387" w="2776">
                  <a:moveTo>
                    <a:pt x="0" y="0"/>
                  </a:moveTo>
                  <a:lnTo>
                    <a:pt x="0" y="1387"/>
                  </a:lnTo>
                  <a:lnTo>
                    <a:pt x="2776" y="1387"/>
                  </a:lnTo>
                  <a:lnTo>
                    <a:pt x="2776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7" name="Google Shape;5287;p93"/>
            <p:cNvSpPr/>
            <p:nvPr/>
          </p:nvSpPr>
          <p:spPr>
            <a:xfrm>
              <a:off x="3066150" y="4446650"/>
              <a:ext cx="34725" cy="34725"/>
            </a:xfrm>
            <a:custGeom>
              <a:rect b="b" l="l" r="r" t="t"/>
              <a:pathLst>
                <a:path extrusionOk="0" h="1389" w="1389">
                  <a:moveTo>
                    <a:pt x="1" y="1"/>
                  </a:moveTo>
                  <a:lnTo>
                    <a:pt x="1" y="1389"/>
                  </a:lnTo>
                  <a:lnTo>
                    <a:pt x="1389" y="1389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8" name="Google Shape;5288;p93"/>
            <p:cNvSpPr/>
            <p:nvPr/>
          </p:nvSpPr>
          <p:spPr>
            <a:xfrm>
              <a:off x="3066150" y="4481350"/>
              <a:ext cx="104100" cy="104050"/>
            </a:xfrm>
            <a:custGeom>
              <a:rect b="b" l="l" r="r" t="t"/>
              <a:pathLst>
                <a:path extrusionOk="0" h="4162" w="4164">
                  <a:moveTo>
                    <a:pt x="1389" y="1"/>
                  </a:moveTo>
                  <a:lnTo>
                    <a:pt x="1389" y="1387"/>
                  </a:lnTo>
                  <a:lnTo>
                    <a:pt x="2775" y="1387"/>
                  </a:lnTo>
                  <a:lnTo>
                    <a:pt x="2775" y="2775"/>
                  </a:lnTo>
                  <a:lnTo>
                    <a:pt x="1" y="2775"/>
                  </a:lnTo>
                  <a:lnTo>
                    <a:pt x="1" y="4162"/>
                  </a:lnTo>
                  <a:lnTo>
                    <a:pt x="4163" y="4162"/>
                  </a:lnTo>
                  <a:lnTo>
                    <a:pt x="4163" y="1387"/>
                  </a:lnTo>
                  <a:lnTo>
                    <a:pt x="4163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9" name="Google Shape;5289;p93"/>
            <p:cNvSpPr/>
            <p:nvPr/>
          </p:nvSpPr>
          <p:spPr>
            <a:xfrm>
              <a:off x="2962100" y="4342600"/>
              <a:ext cx="34725" cy="34725"/>
            </a:xfrm>
            <a:custGeom>
              <a:rect b="b" l="l" r="r" t="t"/>
              <a:pathLst>
                <a:path extrusionOk="0" h="1389" w="1389">
                  <a:moveTo>
                    <a:pt x="1" y="1"/>
                  </a:moveTo>
                  <a:lnTo>
                    <a:pt x="1" y="1389"/>
                  </a:lnTo>
                  <a:lnTo>
                    <a:pt x="1389" y="1389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0" name="Google Shape;5290;p93"/>
            <p:cNvSpPr/>
            <p:nvPr/>
          </p:nvSpPr>
          <p:spPr>
            <a:xfrm>
              <a:off x="2996800" y="4377300"/>
              <a:ext cx="69375" cy="69375"/>
            </a:xfrm>
            <a:custGeom>
              <a:rect b="b" l="l" r="r" t="t"/>
              <a:pathLst>
                <a:path extrusionOk="0" h="2775" w="2775">
                  <a:moveTo>
                    <a:pt x="1" y="1"/>
                  </a:moveTo>
                  <a:lnTo>
                    <a:pt x="1" y="1387"/>
                  </a:lnTo>
                  <a:lnTo>
                    <a:pt x="1388" y="1387"/>
                  </a:lnTo>
                  <a:lnTo>
                    <a:pt x="1388" y="2775"/>
                  </a:lnTo>
                  <a:lnTo>
                    <a:pt x="2775" y="2775"/>
                  </a:lnTo>
                  <a:lnTo>
                    <a:pt x="2775" y="1387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1" name="Google Shape;5291;p93"/>
            <p:cNvSpPr/>
            <p:nvPr/>
          </p:nvSpPr>
          <p:spPr>
            <a:xfrm>
              <a:off x="2996800" y="4273250"/>
              <a:ext cx="69375" cy="69375"/>
            </a:xfrm>
            <a:custGeom>
              <a:rect b="b" l="l" r="r" t="t"/>
              <a:pathLst>
                <a:path extrusionOk="0" h="2775" w="2775">
                  <a:moveTo>
                    <a:pt x="1" y="0"/>
                  </a:moveTo>
                  <a:lnTo>
                    <a:pt x="1" y="1388"/>
                  </a:lnTo>
                  <a:lnTo>
                    <a:pt x="1388" y="1388"/>
                  </a:lnTo>
                  <a:lnTo>
                    <a:pt x="1388" y="2775"/>
                  </a:lnTo>
                  <a:lnTo>
                    <a:pt x="2775" y="2775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2" name="Google Shape;5292;p93"/>
            <p:cNvSpPr/>
            <p:nvPr/>
          </p:nvSpPr>
          <p:spPr>
            <a:xfrm>
              <a:off x="3031500" y="4585375"/>
              <a:ext cx="323725" cy="69400"/>
            </a:xfrm>
            <a:custGeom>
              <a:rect b="b" l="l" r="r" t="t"/>
              <a:pathLst>
                <a:path extrusionOk="0" h="2776" w="12949">
                  <a:moveTo>
                    <a:pt x="0" y="1"/>
                  </a:moveTo>
                  <a:lnTo>
                    <a:pt x="0" y="1389"/>
                  </a:lnTo>
                  <a:lnTo>
                    <a:pt x="0" y="2775"/>
                  </a:lnTo>
                  <a:lnTo>
                    <a:pt x="12948" y="2775"/>
                  </a:lnTo>
                  <a:lnTo>
                    <a:pt x="12948" y="1"/>
                  </a:lnTo>
                  <a:lnTo>
                    <a:pt x="11560" y="1"/>
                  </a:lnTo>
                  <a:lnTo>
                    <a:pt x="1156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3" name="Google Shape;5293;p93"/>
            <p:cNvSpPr/>
            <p:nvPr/>
          </p:nvSpPr>
          <p:spPr>
            <a:xfrm>
              <a:off x="3285825" y="4446650"/>
              <a:ext cx="34700" cy="34725"/>
            </a:xfrm>
            <a:custGeom>
              <a:rect b="b" l="l" r="r" t="t"/>
              <a:pathLst>
                <a:path extrusionOk="0" h="1389" w="1388">
                  <a:moveTo>
                    <a:pt x="1" y="1"/>
                  </a:moveTo>
                  <a:lnTo>
                    <a:pt x="1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4" name="Google Shape;5294;p93"/>
            <p:cNvSpPr/>
            <p:nvPr/>
          </p:nvSpPr>
          <p:spPr>
            <a:xfrm>
              <a:off x="3216475" y="4481350"/>
              <a:ext cx="104050" cy="104050"/>
            </a:xfrm>
            <a:custGeom>
              <a:rect b="b" l="l" r="r" t="t"/>
              <a:pathLst>
                <a:path extrusionOk="0" h="4162" w="4162">
                  <a:moveTo>
                    <a:pt x="0" y="1"/>
                  </a:moveTo>
                  <a:lnTo>
                    <a:pt x="0" y="1387"/>
                  </a:lnTo>
                  <a:lnTo>
                    <a:pt x="0" y="4162"/>
                  </a:lnTo>
                  <a:lnTo>
                    <a:pt x="4161" y="4162"/>
                  </a:lnTo>
                  <a:lnTo>
                    <a:pt x="4161" y="2775"/>
                  </a:lnTo>
                  <a:lnTo>
                    <a:pt x="1387" y="2775"/>
                  </a:lnTo>
                  <a:lnTo>
                    <a:pt x="1387" y="1387"/>
                  </a:lnTo>
                  <a:lnTo>
                    <a:pt x="2775" y="1387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5" name="Google Shape;5295;p93"/>
            <p:cNvSpPr/>
            <p:nvPr/>
          </p:nvSpPr>
          <p:spPr>
            <a:xfrm>
              <a:off x="3389900" y="4342600"/>
              <a:ext cx="34675" cy="34725"/>
            </a:xfrm>
            <a:custGeom>
              <a:rect b="b" l="l" r="r" t="t"/>
              <a:pathLst>
                <a:path extrusionOk="0" h="1389" w="1387">
                  <a:moveTo>
                    <a:pt x="0" y="1"/>
                  </a:moveTo>
                  <a:lnTo>
                    <a:pt x="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6" name="Google Shape;5296;p93"/>
            <p:cNvSpPr/>
            <p:nvPr/>
          </p:nvSpPr>
          <p:spPr>
            <a:xfrm>
              <a:off x="3320500" y="4273250"/>
              <a:ext cx="69425" cy="69375"/>
            </a:xfrm>
            <a:custGeom>
              <a:rect b="b" l="l" r="r" t="t"/>
              <a:pathLst>
                <a:path extrusionOk="0" h="2775" w="2777">
                  <a:moveTo>
                    <a:pt x="0" y="0"/>
                  </a:moveTo>
                  <a:lnTo>
                    <a:pt x="0" y="2775"/>
                  </a:lnTo>
                  <a:lnTo>
                    <a:pt x="1388" y="2775"/>
                  </a:lnTo>
                  <a:lnTo>
                    <a:pt x="1388" y="1388"/>
                  </a:lnTo>
                  <a:lnTo>
                    <a:pt x="2776" y="1388"/>
                  </a:lnTo>
                  <a:lnTo>
                    <a:pt x="2776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7" name="Google Shape;5297;p93"/>
            <p:cNvSpPr/>
            <p:nvPr/>
          </p:nvSpPr>
          <p:spPr>
            <a:xfrm>
              <a:off x="3320500" y="4377300"/>
              <a:ext cx="69425" cy="69375"/>
            </a:xfrm>
            <a:custGeom>
              <a:rect b="b" l="l" r="r" t="t"/>
              <a:pathLst>
                <a:path extrusionOk="0" h="2775" w="2777">
                  <a:moveTo>
                    <a:pt x="0" y="1"/>
                  </a:moveTo>
                  <a:lnTo>
                    <a:pt x="0" y="1387"/>
                  </a:lnTo>
                  <a:lnTo>
                    <a:pt x="0" y="2775"/>
                  </a:lnTo>
                  <a:lnTo>
                    <a:pt x="1388" y="2775"/>
                  </a:lnTo>
                  <a:lnTo>
                    <a:pt x="1388" y="1387"/>
                  </a:lnTo>
                  <a:lnTo>
                    <a:pt x="2776" y="1387"/>
                  </a:lnTo>
                  <a:lnTo>
                    <a:pt x="2776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8" name="Google Shape;5298;p93"/>
            <p:cNvSpPr/>
            <p:nvPr/>
          </p:nvSpPr>
          <p:spPr>
            <a:xfrm>
              <a:off x="2927450" y="4122975"/>
              <a:ext cx="531825" cy="219650"/>
            </a:xfrm>
            <a:custGeom>
              <a:rect b="b" l="l" r="r" t="t"/>
              <a:pathLst>
                <a:path extrusionOk="0" h="8786" w="21273">
                  <a:moveTo>
                    <a:pt x="4162" y="0"/>
                  </a:moveTo>
                  <a:lnTo>
                    <a:pt x="4162" y="1387"/>
                  </a:lnTo>
                  <a:lnTo>
                    <a:pt x="4162" y="3237"/>
                  </a:lnTo>
                  <a:lnTo>
                    <a:pt x="0" y="3237"/>
                  </a:lnTo>
                  <a:lnTo>
                    <a:pt x="0" y="4623"/>
                  </a:lnTo>
                  <a:lnTo>
                    <a:pt x="0" y="8786"/>
                  </a:lnTo>
                  <a:lnTo>
                    <a:pt x="1387" y="8786"/>
                  </a:lnTo>
                  <a:lnTo>
                    <a:pt x="1387" y="4623"/>
                  </a:lnTo>
                  <a:lnTo>
                    <a:pt x="5549" y="4623"/>
                  </a:lnTo>
                  <a:lnTo>
                    <a:pt x="5549" y="3237"/>
                  </a:lnTo>
                  <a:lnTo>
                    <a:pt x="5549" y="1387"/>
                  </a:lnTo>
                  <a:lnTo>
                    <a:pt x="15722" y="1387"/>
                  </a:lnTo>
                  <a:lnTo>
                    <a:pt x="15722" y="3237"/>
                  </a:lnTo>
                  <a:lnTo>
                    <a:pt x="15722" y="4623"/>
                  </a:lnTo>
                  <a:lnTo>
                    <a:pt x="19885" y="4623"/>
                  </a:lnTo>
                  <a:lnTo>
                    <a:pt x="19885" y="8786"/>
                  </a:lnTo>
                  <a:lnTo>
                    <a:pt x="21273" y="8786"/>
                  </a:lnTo>
                  <a:lnTo>
                    <a:pt x="21273" y="4623"/>
                  </a:lnTo>
                  <a:lnTo>
                    <a:pt x="21273" y="3237"/>
                  </a:lnTo>
                  <a:lnTo>
                    <a:pt x="17110" y="3237"/>
                  </a:lnTo>
                  <a:lnTo>
                    <a:pt x="17110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99" name="Google Shape;5299;p93"/>
          <p:cNvGrpSpPr/>
          <p:nvPr/>
        </p:nvGrpSpPr>
        <p:grpSpPr>
          <a:xfrm>
            <a:off x="789695" y="4463198"/>
            <a:ext cx="481089" cy="481066"/>
            <a:chOff x="2927450" y="4122975"/>
            <a:chExt cx="531825" cy="531800"/>
          </a:xfrm>
        </p:grpSpPr>
        <p:sp>
          <p:nvSpPr>
            <p:cNvPr id="5300" name="Google Shape;5300;p93"/>
            <p:cNvSpPr/>
            <p:nvPr/>
          </p:nvSpPr>
          <p:spPr>
            <a:xfrm>
              <a:off x="2927450" y="4122975"/>
              <a:ext cx="531825" cy="531800"/>
            </a:xfrm>
            <a:custGeom>
              <a:rect b="b" l="l" r="r" t="t"/>
              <a:pathLst>
                <a:path extrusionOk="0" h="21272" w="21273">
                  <a:moveTo>
                    <a:pt x="4162" y="0"/>
                  </a:moveTo>
                  <a:lnTo>
                    <a:pt x="4162" y="3237"/>
                  </a:lnTo>
                  <a:lnTo>
                    <a:pt x="0" y="3237"/>
                  </a:lnTo>
                  <a:lnTo>
                    <a:pt x="0" y="4623"/>
                  </a:lnTo>
                  <a:lnTo>
                    <a:pt x="0" y="8786"/>
                  </a:lnTo>
                  <a:lnTo>
                    <a:pt x="1387" y="8786"/>
                  </a:lnTo>
                  <a:lnTo>
                    <a:pt x="1387" y="10174"/>
                  </a:lnTo>
                  <a:lnTo>
                    <a:pt x="2775" y="10174"/>
                  </a:lnTo>
                  <a:lnTo>
                    <a:pt x="2775" y="11560"/>
                  </a:lnTo>
                  <a:lnTo>
                    <a:pt x="4162" y="11560"/>
                  </a:lnTo>
                  <a:lnTo>
                    <a:pt x="4162" y="12948"/>
                  </a:lnTo>
                  <a:lnTo>
                    <a:pt x="5549" y="12948"/>
                  </a:lnTo>
                  <a:lnTo>
                    <a:pt x="5549" y="14336"/>
                  </a:lnTo>
                  <a:lnTo>
                    <a:pt x="6937" y="14336"/>
                  </a:lnTo>
                  <a:lnTo>
                    <a:pt x="6937" y="15722"/>
                  </a:lnTo>
                  <a:lnTo>
                    <a:pt x="8323" y="15722"/>
                  </a:lnTo>
                  <a:lnTo>
                    <a:pt x="8323" y="17110"/>
                  </a:lnTo>
                  <a:lnTo>
                    <a:pt x="5549" y="17110"/>
                  </a:lnTo>
                  <a:lnTo>
                    <a:pt x="5549" y="18497"/>
                  </a:lnTo>
                  <a:lnTo>
                    <a:pt x="4162" y="18497"/>
                  </a:lnTo>
                  <a:lnTo>
                    <a:pt x="4162" y="19885"/>
                  </a:lnTo>
                  <a:lnTo>
                    <a:pt x="4162" y="21271"/>
                  </a:lnTo>
                  <a:lnTo>
                    <a:pt x="17110" y="21271"/>
                  </a:lnTo>
                  <a:lnTo>
                    <a:pt x="17110" y="18497"/>
                  </a:lnTo>
                  <a:lnTo>
                    <a:pt x="15722" y="18497"/>
                  </a:lnTo>
                  <a:lnTo>
                    <a:pt x="15722" y="17110"/>
                  </a:lnTo>
                  <a:lnTo>
                    <a:pt x="12948" y="17110"/>
                  </a:lnTo>
                  <a:lnTo>
                    <a:pt x="12948" y="15722"/>
                  </a:lnTo>
                  <a:lnTo>
                    <a:pt x="14336" y="15722"/>
                  </a:lnTo>
                  <a:lnTo>
                    <a:pt x="14336" y="14336"/>
                  </a:lnTo>
                  <a:lnTo>
                    <a:pt x="15722" y="14336"/>
                  </a:lnTo>
                  <a:lnTo>
                    <a:pt x="15722" y="12948"/>
                  </a:lnTo>
                  <a:lnTo>
                    <a:pt x="17110" y="12948"/>
                  </a:lnTo>
                  <a:lnTo>
                    <a:pt x="17110" y="11560"/>
                  </a:lnTo>
                  <a:lnTo>
                    <a:pt x="18498" y="11560"/>
                  </a:lnTo>
                  <a:lnTo>
                    <a:pt x="18498" y="10174"/>
                  </a:lnTo>
                  <a:lnTo>
                    <a:pt x="19885" y="10174"/>
                  </a:lnTo>
                  <a:lnTo>
                    <a:pt x="19885" y="8786"/>
                  </a:lnTo>
                  <a:lnTo>
                    <a:pt x="21273" y="8786"/>
                  </a:lnTo>
                  <a:lnTo>
                    <a:pt x="21273" y="4623"/>
                  </a:lnTo>
                  <a:lnTo>
                    <a:pt x="21273" y="3237"/>
                  </a:lnTo>
                  <a:lnTo>
                    <a:pt x="17110" y="3237"/>
                  </a:lnTo>
                  <a:lnTo>
                    <a:pt x="1711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1" name="Google Shape;5301;p93"/>
            <p:cNvSpPr/>
            <p:nvPr/>
          </p:nvSpPr>
          <p:spPr>
            <a:xfrm>
              <a:off x="3031500" y="4122975"/>
              <a:ext cx="323725" cy="150300"/>
            </a:xfrm>
            <a:custGeom>
              <a:rect b="b" l="l" r="r" t="t"/>
              <a:pathLst>
                <a:path extrusionOk="0" h="6012" w="12949">
                  <a:moveTo>
                    <a:pt x="0" y="0"/>
                  </a:moveTo>
                  <a:lnTo>
                    <a:pt x="0" y="4623"/>
                  </a:lnTo>
                  <a:lnTo>
                    <a:pt x="1387" y="4623"/>
                  </a:lnTo>
                  <a:lnTo>
                    <a:pt x="1387" y="6011"/>
                  </a:lnTo>
                  <a:lnTo>
                    <a:pt x="2775" y="6011"/>
                  </a:lnTo>
                  <a:lnTo>
                    <a:pt x="2775" y="2775"/>
                  </a:lnTo>
                  <a:lnTo>
                    <a:pt x="12948" y="2775"/>
                  </a:lnTo>
                  <a:lnTo>
                    <a:pt x="12948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2" name="Google Shape;5302;p93"/>
            <p:cNvSpPr/>
            <p:nvPr/>
          </p:nvSpPr>
          <p:spPr>
            <a:xfrm>
              <a:off x="3031475" y="4307950"/>
              <a:ext cx="69400" cy="34675"/>
            </a:xfrm>
            <a:custGeom>
              <a:rect b="b" l="l" r="r" t="t"/>
              <a:pathLst>
                <a:path extrusionOk="0" h="1387" w="2776">
                  <a:moveTo>
                    <a:pt x="0" y="0"/>
                  </a:moveTo>
                  <a:lnTo>
                    <a:pt x="0" y="1387"/>
                  </a:lnTo>
                  <a:lnTo>
                    <a:pt x="2776" y="1387"/>
                  </a:lnTo>
                  <a:lnTo>
                    <a:pt x="2776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3" name="Google Shape;5303;p93"/>
            <p:cNvSpPr/>
            <p:nvPr/>
          </p:nvSpPr>
          <p:spPr>
            <a:xfrm>
              <a:off x="3066150" y="4446650"/>
              <a:ext cx="34725" cy="34725"/>
            </a:xfrm>
            <a:custGeom>
              <a:rect b="b" l="l" r="r" t="t"/>
              <a:pathLst>
                <a:path extrusionOk="0" h="1389" w="1389">
                  <a:moveTo>
                    <a:pt x="1" y="1"/>
                  </a:moveTo>
                  <a:lnTo>
                    <a:pt x="1" y="1389"/>
                  </a:lnTo>
                  <a:lnTo>
                    <a:pt x="1389" y="1389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4" name="Google Shape;5304;p93"/>
            <p:cNvSpPr/>
            <p:nvPr/>
          </p:nvSpPr>
          <p:spPr>
            <a:xfrm>
              <a:off x="3066150" y="4481350"/>
              <a:ext cx="104100" cy="104050"/>
            </a:xfrm>
            <a:custGeom>
              <a:rect b="b" l="l" r="r" t="t"/>
              <a:pathLst>
                <a:path extrusionOk="0" h="4162" w="4164">
                  <a:moveTo>
                    <a:pt x="1389" y="1"/>
                  </a:moveTo>
                  <a:lnTo>
                    <a:pt x="1389" y="1387"/>
                  </a:lnTo>
                  <a:lnTo>
                    <a:pt x="2775" y="1387"/>
                  </a:lnTo>
                  <a:lnTo>
                    <a:pt x="2775" y="2775"/>
                  </a:lnTo>
                  <a:lnTo>
                    <a:pt x="1" y="2775"/>
                  </a:lnTo>
                  <a:lnTo>
                    <a:pt x="1" y="4162"/>
                  </a:lnTo>
                  <a:lnTo>
                    <a:pt x="4163" y="4162"/>
                  </a:lnTo>
                  <a:lnTo>
                    <a:pt x="4163" y="1387"/>
                  </a:lnTo>
                  <a:lnTo>
                    <a:pt x="4163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5" name="Google Shape;5305;p93"/>
            <p:cNvSpPr/>
            <p:nvPr/>
          </p:nvSpPr>
          <p:spPr>
            <a:xfrm>
              <a:off x="2962100" y="4342600"/>
              <a:ext cx="34725" cy="34725"/>
            </a:xfrm>
            <a:custGeom>
              <a:rect b="b" l="l" r="r" t="t"/>
              <a:pathLst>
                <a:path extrusionOk="0" h="1389" w="1389">
                  <a:moveTo>
                    <a:pt x="1" y="1"/>
                  </a:moveTo>
                  <a:lnTo>
                    <a:pt x="1" y="1389"/>
                  </a:lnTo>
                  <a:lnTo>
                    <a:pt x="1389" y="1389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6" name="Google Shape;5306;p93"/>
            <p:cNvSpPr/>
            <p:nvPr/>
          </p:nvSpPr>
          <p:spPr>
            <a:xfrm>
              <a:off x="2996800" y="4377300"/>
              <a:ext cx="69375" cy="69375"/>
            </a:xfrm>
            <a:custGeom>
              <a:rect b="b" l="l" r="r" t="t"/>
              <a:pathLst>
                <a:path extrusionOk="0" h="2775" w="2775">
                  <a:moveTo>
                    <a:pt x="1" y="1"/>
                  </a:moveTo>
                  <a:lnTo>
                    <a:pt x="1" y="1387"/>
                  </a:lnTo>
                  <a:lnTo>
                    <a:pt x="1388" y="1387"/>
                  </a:lnTo>
                  <a:lnTo>
                    <a:pt x="1388" y="2775"/>
                  </a:lnTo>
                  <a:lnTo>
                    <a:pt x="2775" y="2775"/>
                  </a:lnTo>
                  <a:lnTo>
                    <a:pt x="2775" y="1387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7" name="Google Shape;5307;p93"/>
            <p:cNvSpPr/>
            <p:nvPr/>
          </p:nvSpPr>
          <p:spPr>
            <a:xfrm>
              <a:off x="2996800" y="4273250"/>
              <a:ext cx="69375" cy="69375"/>
            </a:xfrm>
            <a:custGeom>
              <a:rect b="b" l="l" r="r" t="t"/>
              <a:pathLst>
                <a:path extrusionOk="0" h="2775" w="2775">
                  <a:moveTo>
                    <a:pt x="1" y="0"/>
                  </a:moveTo>
                  <a:lnTo>
                    <a:pt x="1" y="1388"/>
                  </a:lnTo>
                  <a:lnTo>
                    <a:pt x="1388" y="1388"/>
                  </a:lnTo>
                  <a:lnTo>
                    <a:pt x="1388" y="2775"/>
                  </a:lnTo>
                  <a:lnTo>
                    <a:pt x="2775" y="2775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8" name="Google Shape;5308;p93"/>
            <p:cNvSpPr/>
            <p:nvPr/>
          </p:nvSpPr>
          <p:spPr>
            <a:xfrm>
              <a:off x="3031500" y="4585375"/>
              <a:ext cx="323725" cy="69400"/>
            </a:xfrm>
            <a:custGeom>
              <a:rect b="b" l="l" r="r" t="t"/>
              <a:pathLst>
                <a:path extrusionOk="0" h="2776" w="12949">
                  <a:moveTo>
                    <a:pt x="0" y="1"/>
                  </a:moveTo>
                  <a:lnTo>
                    <a:pt x="0" y="1389"/>
                  </a:lnTo>
                  <a:lnTo>
                    <a:pt x="0" y="2775"/>
                  </a:lnTo>
                  <a:lnTo>
                    <a:pt x="12948" y="2775"/>
                  </a:lnTo>
                  <a:lnTo>
                    <a:pt x="12948" y="1"/>
                  </a:lnTo>
                  <a:lnTo>
                    <a:pt x="11560" y="1"/>
                  </a:lnTo>
                  <a:lnTo>
                    <a:pt x="1156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9" name="Google Shape;5309;p93"/>
            <p:cNvSpPr/>
            <p:nvPr/>
          </p:nvSpPr>
          <p:spPr>
            <a:xfrm>
              <a:off x="3285825" y="4446650"/>
              <a:ext cx="34700" cy="34725"/>
            </a:xfrm>
            <a:custGeom>
              <a:rect b="b" l="l" r="r" t="t"/>
              <a:pathLst>
                <a:path extrusionOk="0" h="1389" w="1388">
                  <a:moveTo>
                    <a:pt x="1" y="1"/>
                  </a:moveTo>
                  <a:lnTo>
                    <a:pt x="1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0" name="Google Shape;5310;p93"/>
            <p:cNvSpPr/>
            <p:nvPr/>
          </p:nvSpPr>
          <p:spPr>
            <a:xfrm>
              <a:off x="3216475" y="4481350"/>
              <a:ext cx="104050" cy="104050"/>
            </a:xfrm>
            <a:custGeom>
              <a:rect b="b" l="l" r="r" t="t"/>
              <a:pathLst>
                <a:path extrusionOk="0" h="4162" w="4162">
                  <a:moveTo>
                    <a:pt x="0" y="1"/>
                  </a:moveTo>
                  <a:lnTo>
                    <a:pt x="0" y="1387"/>
                  </a:lnTo>
                  <a:lnTo>
                    <a:pt x="0" y="4162"/>
                  </a:lnTo>
                  <a:lnTo>
                    <a:pt x="4161" y="4162"/>
                  </a:lnTo>
                  <a:lnTo>
                    <a:pt x="4161" y="2775"/>
                  </a:lnTo>
                  <a:lnTo>
                    <a:pt x="1387" y="2775"/>
                  </a:lnTo>
                  <a:lnTo>
                    <a:pt x="1387" y="1387"/>
                  </a:lnTo>
                  <a:lnTo>
                    <a:pt x="2775" y="1387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1" name="Google Shape;5311;p93"/>
            <p:cNvSpPr/>
            <p:nvPr/>
          </p:nvSpPr>
          <p:spPr>
            <a:xfrm>
              <a:off x="3389900" y="4342600"/>
              <a:ext cx="34675" cy="34725"/>
            </a:xfrm>
            <a:custGeom>
              <a:rect b="b" l="l" r="r" t="t"/>
              <a:pathLst>
                <a:path extrusionOk="0" h="1389" w="1387">
                  <a:moveTo>
                    <a:pt x="0" y="1"/>
                  </a:moveTo>
                  <a:lnTo>
                    <a:pt x="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2" name="Google Shape;5312;p93"/>
            <p:cNvSpPr/>
            <p:nvPr/>
          </p:nvSpPr>
          <p:spPr>
            <a:xfrm>
              <a:off x="3320500" y="4273250"/>
              <a:ext cx="69425" cy="69375"/>
            </a:xfrm>
            <a:custGeom>
              <a:rect b="b" l="l" r="r" t="t"/>
              <a:pathLst>
                <a:path extrusionOk="0" h="2775" w="2777">
                  <a:moveTo>
                    <a:pt x="0" y="0"/>
                  </a:moveTo>
                  <a:lnTo>
                    <a:pt x="0" y="2775"/>
                  </a:lnTo>
                  <a:lnTo>
                    <a:pt x="1388" y="2775"/>
                  </a:lnTo>
                  <a:lnTo>
                    <a:pt x="1388" y="1388"/>
                  </a:lnTo>
                  <a:lnTo>
                    <a:pt x="2776" y="1388"/>
                  </a:lnTo>
                  <a:lnTo>
                    <a:pt x="2776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3" name="Google Shape;5313;p93"/>
            <p:cNvSpPr/>
            <p:nvPr/>
          </p:nvSpPr>
          <p:spPr>
            <a:xfrm>
              <a:off x="3320500" y="4377300"/>
              <a:ext cx="69425" cy="69375"/>
            </a:xfrm>
            <a:custGeom>
              <a:rect b="b" l="l" r="r" t="t"/>
              <a:pathLst>
                <a:path extrusionOk="0" h="2775" w="2777">
                  <a:moveTo>
                    <a:pt x="0" y="1"/>
                  </a:moveTo>
                  <a:lnTo>
                    <a:pt x="0" y="1387"/>
                  </a:lnTo>
                  <a:lnTo>
                    <a:pt x="0" y="2775"/>
                  </a:lnTo>
                  <a:lnTo>
                    <a:pt x="1388" y="2775"/>
                  </a:lnTo>
                  <a:lnTo>
                    <a:pt x="1388" y="1387"/>
                  </a:lnTo>
                  <a:lnTo>
                    <a:pt x="2776" y="1387"/>
                  </a:lnTo>
                  <a:lnTo>
                    <a:pt x="2776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4" name="Google Shape;5314;p93"/>
            <p:cNvSpPr/>
            <p:nvPr/>
          </p:nvSpPr>
          <p:spPr>
            <a:xfrm>
              <a:off x="2927450" y="4122975"/>
              <a:ext cx="531825" cy="219650"/>
            </a:xfrm>
            <a:custGeom>
              <a:rect b="b" l="l" r="r" t="t"/>
              <a:pathLst>
                <a:path extrusionOk="0" h="8786" w="21273">
                  <a:moveTo>
                    <a:pt x="4162" y="0"/>
                  </a:moveTo>
                  <a:lnTo>
                    <a:pt x="4162" y="1387"/>
                  </a:lnTo>
                  <a:lnTo>
                    <a:pt x="4162" y="3237"/>
                  </a:lnTo>
                  <a:lnTo>
                    <a:pt x="0" y="3237"/>
                  </a:lnTo>
                  <a:lnTo>
                    <a:pt x="0" y="4623"/>
                  </a:lnTo>
                  <a:lnTo>
                    <a:pt x="0" y="8786"/>
                  </a:lnTo>
                  <a:lnTo>
                    <a:pt x="1387" y="8786"/>
                  </a:lnTo>
                  <a:lnTo>
                    <a:pt x="1387" y="4623"/>
                  </a:lnTo>
                  <a:lnTo>
                    <a:pt x="5549" y="4623"/>
                  </a:lnTo>
                  <a:lnTo>
                    <a:pt x="5549" y="3237"/>
                  </a:lnTo>
                  <a:lnTo>
                    <a:pt x="5549" y="1387"/>
                  </a:lnTo>
                  <a:lnTo>
                    <a:pt x="15722" y="1387"/>
                  </a:lnTo>
                  <a:lnTo>
                    <a:pt x="15722" y="3237"/>
                  </a:lnTo>
                  <a:lnTo>
                    <a:pt x="15722" y="4623"/>
                  </a:lnTo>
                  <a:lnTo>
                    <a:pt x="19885" y="4623"/>
                  </a:lnTo>
                  <a:lnTo>
                    <a:pt x="19885" y="8786"/>
                  </a:lnTo>
                  <a:lnTo>
                    <a:pt x="21273" y="8786"/>
                  </a:lnTo>
                  <a:lnTo>
                    <a:pt x="21273" y="4623"/>
                  </a:lnTo>
                  <a:lnTo>
                    <a:pt x="21273" y="3237"/>
                  </a:lnTo>
                  <a:lnTo>
                    <a:pt x="17110" y="3237"/>
                  </a:lnTo>
                  <a:lnTo>
                    <a:pt x="17110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15" name="Google Shape;5315;p93"/>
          <p:cNvGrpSpPr/>
          <p:nvPr/>
        </p:nvGrpSpPr>
        <p:grpSpPr>
          <a:xfrm>
            <a:off x="1337070" y="4463198"/>
            <a:ext cx="481089" cy="481066"/>
            <a:chOff x="2927450" y="4122975"/>
            <a:chExt cx="531825" cy="531800"/>
          </a:xfrm>
        </p:grpSpPr>
        <p:sp>
          <p:nvSpPr>
            <p:cNvPr id="5316" name="Google Shape;5316;p93"/>
            <p:cNvSpPr/>
            <p:nvPr/>
          </p:nvSpPr>
          <p:spPr>
            <a:xfrm>
              <a:off x="2927450" y="4122975"/>
              <a:ext cx="531825" cy="531800"/>
            </a:xfrm>
            <a:custGeom>
              <a:rect b="b" l="l" r="r" t="t"/>
              <a:pathLst>
                <a:path extrusionOk="0" h="21272" w="21273">
                  <a:moveTo>
                    <a:pt x="4162" y="0"/>
                  </a:moveTo>
                  <a:lnTo>
                    <a:pt x="4162" y="3237"/>
                  </a:lnTo>
                  <a:lnTo>
                    <a:pt x="0" y="3237"/>
                  </a:lnTo>
                  <a:lnTo>
                    <a:pt x="0" y="4623"/>
                  </a:lnTo>
                  <a:lnTo>
                    <a:pt x="0" y="8786"/>
                  </a:lnTo>
                  <a:lnTo>
                    <a:pt x="1387" y="8786"/>
                  </a:lnTo>
                  <a:lnTo>
                    <a:pt x="1387" y="10174"/>
                  </a:lnTo>
                  <a:lnTo>
                    <a:pt x="2775" y="10174"/>
                  </a:lnTo>
                  <a:lnTo>
                    <a:pt x="2775" y="11560"/>
                  </a:lnTo>
                  <a:lnTo>
                    <a:pt x="4162" y="11560"/>
                  </a:lnTo>
                  <a:lnTo>
                    <a:pt x="4162" y="12948"/>
                  </a:lnTo>
                  <a:lnTo>
                    <a:pt x="5549" y="12948"/>
                  </a:lnTo>
                  <a:lnTo>
                    <a:pt x="5549" y="14336"/>
                  </a:lnTo>
                  <a:lnTo>
                    <a:pt x="6937" y="14336"/>
                  </a:lnTo>
                  <a:lnTo>
                    <a:pt x="6937" y="15722"/>
                  </a:lnTo>
                  <a:lnTo>
                    <a:pt x="8323" y="15722"/>
                  </a:lnTo>
                  <a:lnTo>
                    <a:pt x="8323" y="17110"/>
                  </a:lnTo>
                  <a:lnTo>
                    <a:pt x="5549" y="17110"/>
                  </a:lnTo>
                  <a:lnTo>
                    <a:pt x="5549" y="18497"/>
                  </a:lnTo>
                  <a:lnTo>
                    <a:pt x="4162" y="18497"/>
                  </a:lnTo>
                  <a:lnTo>
                    <a:pt x="4162" y="19885"/>
                  </a:lnTo>
                  <a:lnTo>
                    <a:pt x="4162" y="21271"/>
                  </a:lnTo>
                  <a:lnTo>
                    <a:pt x="17110" y="21271"/>
                  </a:lnTo>
                  <a:lnTo>
                    <a:pt x="17110" y="18497"/>
                  </a:lnTo>
                  <a:lnTo>
                    <a:pt x="15722" y="18497"/>
                  </a:lnTo>
                  <a:lnTo>
                    <a:pt x="15722" y="17110"/>
                  </a:lnTo>
                  <a:lnTo>
                    <a:pt x="12948" y="17110"/>
                  </a:lnTo>
                  <a:lnTo>
                    <a:pt x="12948" y="15722"/>
                  </a:lnTo>
                  <a:lnTo>
                    <a:pt x="14336" y="15722"/>
                  </a:lnTo>
                  <a:lnTo>
                    <a:pt x="14336" y="14336"/>
                  </a:lnTo>
                  <a:lnTo>
                    <a:pt x="15722" y="14336"/>
                  </a:lnTo>
                  <a:lnTo>
                    <a:pt x="15722" y="12948"/>
                  </a:lnTo>
                  <a:lnTo>
                    <a:pt x="17110" y="12948"/>
                  </a:lnTo>
                  <a:lnTo>
                    <a:pt x="17110" y="11560"/>
                  </a:lnTo>
                  <a:lnTo>
                    <a:pt x="18498" y="11560"/>
                  </a:lnTo>
                  <a:lnTo>
                    <a:pt x="18498" y="10174"/>
                  </a:lnTo>
                  <a:lnTo>
                    <a:pt x="19885" y="10174"/>
                  </a:lnTo>
                  <a:lnTo>
                    <a:pt x="19885" y="8786"/>
                  </a:lnTo>
                  <a:lnTo>
                    <a:pt x="21273" y="8786"/>
                  </a:lnTo>
                  <a:lnTo>
                    <a:pt x="21273" y="4623"/>
                  </a:lnTo>
                  <a:lnTo>
                    <a:pt x="21273" y="3237"/>
                  </a:lnTo>
                  <a:lnTo>
                    <a:pt x="17110" y="3237"/>
                  </a:lnTo>
                  <a:lnTo>
                    <a:pt x="1711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7" name="Google Shape;5317;p93"/>
            <p:cNvSpPr/>
            <p:nvPr/>
          </p:nvSpPr>
          <p:spPr>
            <a:xfrm>
              <a:off x="3031500" y="4122975"/>
              <a:ext cx="323725" cy="150300"/>
            </a:xfrm>
            <a:custGeom>
              <a:rect b="b" l="l" r="r" t="t"/>
              <a:pathLst>
                <a:path extrusionOk="0" h="6012" w="12949">
                  <a:moveTo>
                    <a:pt x="0" y="0"/>
                  </a:moveTo>
                  <a:lnTo>
                    <a:pt x="0" y="4623"/>
                  </a:lnTo>
                  <a:lnTo>
                    <a:pt x="1387" y="4623"/>
                  </a:lnTo>
                  <a:lnTo>
                    <a:pt x="1387" y="6011"/>
                  </a:lnTo>
                  <a:lnTo>
                    <a:pt x="2775" y="6011"/>
                  </a:lnTo>
                  <a:lnTo>
                    <a:pt x="2775" y="2775"/>
                  </a:lnTo>
                  <a:lnTo>
                    <a:pt x="12948" y="2775"/>
                  </a:lnTo>
                  <a:lnTo>
                    <a:pt x="12948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8" name="Google Shape;5318;p93"/>
            <p:cNvSpPr/>
            <p:nvPr/>
          </p:nvSpPr>
          <p:spPr>
            <a:xfrm>
              <a:off x="3031475" y="4307950"/>
              <a:ext cx="69400" cy="34675"/>
            </a:xfrm>
            <a:custGeom>
              <a:rect b="b" l="l" r="r" t="t"/>
              <a:pathLst>
                <a:path extrusionOk="0" h="1387" w="2776">
                  <a:moveTo>
                    <a:pt x="0" y="0"/>
                  </a:moveTo>
                  <a:lnTo>
                    <a:pt x="0" y="1387"/>
                  </a:lnTo>
                  <a:lnTo>
                    <a:pt x="2776" y="1387"/>
                  </a:lnTo>
                  <a:lnTo>
                    <a:pt x="2776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9" name="Google Shape;5319;p93"/>
            <p:cNvSpPr/>
            <p:nvPr/>
          </p:nvSpPr>
          <p:spPr>
            <a:xfrm>
              <a:off x="3066150" y="4446650"/>
              <a:ext cx="34725" cy="34725"/>
            </a:xfrm>
            <a:custGeom>
              <a:rect b="b" l="l" r="r" t="t"/>
              <a:pathLst>
                <a:path extrusionOk="0" h="1389" w="1389">
                  <a:moveTo>
                    <a:pt x="1" y="1"/>
                  </a:moveTo>
                  <a:lnTo>
                    <a:pt x="1" y="1389"/>
                  </a:lnTo>
                  <a:lnTo>
                    <a:pt x="1389" y="1389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0" name="Google Shape;5320;p93"/>
            <p:cNvSpPr/>
            <p:nvPr/>
          </p:nvSpPr>
          <p:spPr>
            <a:xfrm>
              <a:off x="3066150" y="4481350"/>
              <a:ext cx="104100" cy="104050"/>
            </a:xfrm>
            <a:custGeom>
              <a:rect b="b" l="l" r="r" t="t"/>
              <a:pathLst>
                <a:path extrusionOk="0" h="4162" w="4164">
                  <a:moveTo>
                    <a:pt x="1389" y="1"/>
                  </a:moveTo>
                  <a:lnTo>
                    <a:pt x="1389" y="1387"/>
                  </a:lnTo>
                  <a:lnTo>
                    <a:pt x="2775" y="1387"/>
                  </a:lnTo>
                  <a:lnTo>
                    <a:pt x="2775" y="2775"/>
                  </a:lnTo>
                  <a:lnTo>
                    <a:pt x="1" y="2775"/>
                  </a:lnTo>
                  <a:lnTo>
                    <a:pt x="1" y="4162"/>
                  </a:lnTo>
                  <a:lnTo>
                    <a:pt x="4163" y="4162"/>
                  </a:lnTo>
                  <a:lnTo>
                    <a:pt x="4163" y="1387"/>
                  </a:lnTo>
                  <a:lnTo>
                    <a:pt x="4163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1" name="Google Shape;5321;p93"/>
            <p:cNvSpPr/>
            <p:nvPr/>
          </p:nvSpPr>
          <p:spPr>
            <a:xfrm>
              <a:off x="2962100" y="4342600"/>
              <a:ext cx="34725" cy="34725"/>
            </a:xfrm>
            <a:custGeom>
              <a:rect b="b" l="l" r="r" t="t"/>
              <a:pathLst>
                <a:path extrusionOk="0" h="1389" w="1389">
                  <a:moveTo>
                    <a:pt x="1" y="1"/>
                  </a:moveTo>
                  <a:lnTo>
                    <a:pt x="1" y="1389"/>
                  </a:lnTo>
                  <a:lnTo>
                    <a:pt x="1389" y="1389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2" name="Google Shape;5322;p93"/>
            <p:cNvSpPr/>
            <p:nvPr/>
          </p:nvSpPr>
          <p:spPr>
            <a:xfrm>
              <a:off x="2996800" y="4377300"/>
              <a:ext cx="69375" cy="69375"/>
            </a:xfrm>
            <a:custGeom>
              <a:rect b="b" l="l" r="r" t="t"/>
              <a:pathLst>
                <a:path extrusionOk="0" h="2775" w="2775">
                  <a:moveTo>
                    <a:pt x="1" y="1"/>
                  </a:moveTo>
                  <a:lnTo>
                    <a:pt x="1" y="1387"/>
                  </a:lnTo>
                  <a:lnTo>
                    <a:pt x="1388" y="1387"/>
                  </a:lnTo>
                  <a:lnTo>
                    <a:pt x="1388" y="2775"/>
                  </a:lnTo>
                  <a:lnTo>
                    <a:pt x="2775" y="2775"/>
                  </a:lnTo>
                  <a:lnTo>
                    <a:pt x="2775" y="1387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3" name="Google Shape;5323;p93"/>
            <p:cNvSpPr/>
            <p:nvPr/>
          </p:nvSpPr>
          <p:spPr>
            <a:xfrm>
              <a:off x="2996800" y="4273250"/>
              <a:ext cx="69375" cy="69375"/>
            </a:xfrm>
            <a:custGeom>
              <a:rect b="b" l="l" r="r" t="t"/>
              <a:pathLst>
                <a:path extrusionOk="0" h="2775" w="2775">
                  <a:moveTo>
                    <a:pt x="1" y="0"/>
                  </a:moveTo>
                  <a:lnTo>
                    <a:pt x="1" y="1388"/>
                  </a:lnTo>
                  <a:lnTo>
                    <a:pt x="1388" y="1388"/>
                  </a:lnTo>
                  <a:lnTo>
                    <a:pt x="1388" y="2775"/>
                  </a:lnTo>
                  <a:lnTo>
                    <a:pt x="2775" y="2775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4" name="Google Shape;5324;p93"/>
            <p:cNvSpPr/>
            <p:nvPr/>
          </p:nvSpPr>
          <p:spPr>
            <a:xfrm>
              <a:off x="3031500" y="4585375"/>
              <a:ext cx="323725" cy="69400"/>
            </a:xfrm>
            <a:custGeom>
              <a:rect b="b" l="l" r="r" t="t"/>
              <a:pathLst>
                <a:path extrusionOk="0" h="2776" w="12949">
                  <a:moveTo>
                    <a:pt x="0" y="1"/>
                  </a:moveTo>
                  <a:lnTo>
                    <a:pt x="0" y="1389"/>
                  </a:lnTo>
                  <a:lnTo>
                    <a:pt x="0" y="2775"/>
                  </a:lnTo>
                  <a:lnTo>
                    <a:pt x="12948" y="2775"/>
                  </a:lnTo>
                  <a:lnTo>
                    <a:pt x="12948" y="1"/>
                  </a:lnTo>
                  <a:lnTo>
                    <a:pt x="11560" y="1"/>
                  </a:lnTo>
                  <a:lnTo>
                    <a:pt x="1156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5" name="Google Shape;5325;p93"/>
            <p:cNvSpPr/>
            <p:nvPr/>
          </p:nvSpPr>
          <p:spPr>
            <a:xfrm>
              <a:off x="3285825" y="4446650"/>
              <a:ext cx="34700" cy="34725"/>
            </a:xfrm>
            <a:custGeom>
              <a:rect b="b" l="l" r="r" t="t"/>
              <a:pathLst>
                <a:path extrusionOk="0" h="1389" w="1388">
                  <a:moveTo>
                    <a:pt x="1" y="1"/>
                  </a:moveTo>
                  <a:lnTo>
                    <a:pt x="1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6" name="Google Shape;5326;p93"/>
            <p:cNvSpPr/>
            <p:nvPr/>
          </p:nvSpPr>
          <p:spPr>
            <a:xfrm>
              <a:off x="3216475" y="4481350"/>
              <a:ext cx="104050" cy="104050"/>
            </a:xfrm>
            <a:custGeom>
              <a:rect b="b" l="l" r="r" t="t"/>
              <a:pathLst>
                <a:path extrusionOk="0" h="4162" w="4162">
                  <a:moveTo>
                    <a:pt x="0" y="1"/>
                  </a:moveTo>
                  <a:lnTo>
                    <a:pt x="0" y="1387"/>
                  </a:lnTo>
                  <a:lnTo>
                    <a:pt x="0" y="4162"/>
                  </a:lnTo>
                  <a:lnTo>
                    <a:pt x="4161" y="4162"/>
                  </a:lnTo>
                  <a:lnTo>
                    <a:pt x="4161" y="2775"/>
                  </a:lnTo>
                  <a:lnTo>
                    <a:pt x="1387" y="2775"/>
                  </a:lnTo>
                  <a:lnTo>
                    <a:pt x="1387" y="1387"/>
                  </a:lnTo>
                  <a:lnTo>
                    <a:pt x="2775" y="1387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7" name="Google Shape;5327;p93"/>
            <p:cNvSpPr/>
            <p:nvPr/>
          </p:nvSpPr>
          <p:spPr>
            <a:xfrm>
              <a:off x="3389900" y="4342600"/>
              <a:ext cx="34675" cy="34725"/>
            </a:xfrm>
            <a:custGeom>
              <a:rect b="b" l="l" r="r" t="t"/>
              <a:pathLst>
                <a:path extrusionOk="0" h="1389" w="1387">
                  <a:moveTo>
                    <a:pt x="0" y="1"/>
                  </a:moveTo>
                  <a:lnTo>
                    <a:pt x="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8" name="Google Shape;5328;p93"/>
            <p:cNvSpPr/>
            <p:nvPr/>
          </p:nvSpPr>
          <p:spPr>
            <a:xfrm>
              <a:off x="3320500" y="4273250"/>
              <a:ext cx="69425" cy="69375"/>
            </a:xfrm>
            <a:custGeom>
              <a:rect b="b" l="l" r="r" t="t"/>
              <a:pathLst>
                <a:path extrusionOk="0" h="2775" w="2777">
                  <a:moveTo>
                    <a:pt x="0" y="0"/>
                  </a:moveTo>
                  <a:lnTo>
                    <a:pt x="0" y="2775"/>
                  </a:lnTo>
                  <a:lnTo>
                    <a:pt x="1388" y="2775"/>
                  </a:lnTo>
                  <a:lnTo>
                    <a:pt x="1388" y="1388"/>
                  </a:lnTo>
                  <a:lnTo>
                    <a:pt x="2776" y="1388"/>
                  </a:lnTo>
                  <a:lnTo>
                    <a:pt x="2776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9" name="Google Shape;5329;p93"/>
            <p:cNvSpPr/>
            <p:nvPr/>
          </p:nvSpPr>
          <p:spPr>
            <a:xfrm>
              <a:off x="3320500" y="4377300"/>
              <a:ext cx="69425" cy="69375"/>
            </a:xfrm>
            <a:custGeom>
              <a:rect b="b" l="l" r="r" t="t"/>
              <a:pathLst>
                <a:path extrusionOk="0" h="2775" w="2777">
                  <a:moveTo>
                    <a:pt x="0" y="1"/>
                  </a:moveTo>
                  <a:lnTo>
                    <a:pt x="0" y="1387"/>
                  </a:lnTo>
                  <a:lnTo>
                    <a:pt x="0" y="2775"/>
                  </a:lnTo>
                  <a:lnTo>
                    <a:pt x="1388" y="2775"/>
                  </a:lnTo>
                  <a:lnTo>
                    <a:pt x="1388" y="1387"/>
                  </a:lnTo>
                  <a:lnTo>
                    <a:pt x="2776" y="1387"/>
                  </a:lnTo>
                  <a:lnTo>
                    <a:pt x="2776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0" name="Google Shape;5330;p93"/>
            <p:cNvSpPr/>
            <p:nvPr/>
          </p:nvSpPr>
          <p:spPr>
            <a:xfrm>
              <a:off x="2927450" y="4122975"/>
              <a:ext cx="531825" cy="219650"/>
            </a:xfrm>
            <a:custGeom>
              <a:rect b="b" l="l" r="r" t="t"/>
              <a:pathLst>
                <a:path extrusionOk="0" h="8786" w="21273">
                  <a:moveTo>
                    <a:pt x="4162" y="0"/>
                  </a:moveTo>
                  <a:lnTo>
                    <a:pt x="4162" y="1387"/>
                  </a:lnTo>
                  <a:lnTo>
                    <a:pt x="4162" y="3237"/>
                  </a:lnTo>
                  <a:lnTo>
                    <a:pt x="0" y="3237"/>
                  </a:lnTo>
                  <a:lnTo>
                    <a:pt x="0" y="4623"/>
                  </a:lnTo>
                  <a:lnTo>
                    <a:pt x="0" y="8786"/>
                  </a:lnTo>
                  <a:lnTo>
                    <a:pt x="1387" y="8786"/>
                  </a:lnTo>
                  <a:lnTo>
                    <a:pt x="1387" y="4623"/>
                  </a:lnTo>
                  <a:lnTo>
                    <a:pt x="5549" y="4623"/>
                  </a:lnTo>
                  <a:lnTo>
                    <a:pt x="5549" y="3237"/>
                  </a:lnTo>
                  <a:lnTo>
                    <a:pt x="5549" y="1387"/>
                  </a:lnTo>
                  <a:lnTo>
                    <a:pt x="15722" y="1387"/>
                  </a:lnTo>
                  <a:lnTo>
                    <a:pt x="15722" y="3237"/>
                  </a:lnTo>
                  <a:lnTo>
                    <a:pt x="15722" y="4623"/>
                  </a:lnTo>
                  <a:lnTo>
                    <a:pt x="19885" y="4623"/>
                  </a:lnTo>
                  <a:lnTo>
                    <a:pt x="19885" y="8786"/>
                  </a:lnTo>
                  <a:lnTo>
                    <a:pt x="21273" y="8786"/>
                  </a:lnTo>
                  <a:lnTo>
                    <a:pt x="21273" y="4623"/>
                  </a:lnTo>
                  <a:lnTo>
                    <a:pt x="21273" y="3237"/>
                  </a:lnTo>
                  <a:lnTo>
                    <a:pt x="17110" y="3237"/>
                  </a:lnTo>
                  <a:lnTo>
                    <a:pt x="17110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4" name="Shape 5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" name="Google Shape;5335;p94"/>
          <p:cNvSpPr txBox="1"/>
          <p:nvPr>
            <p:ph idx="1" type="body"/>
          </p:nvPr>
        </p:nvSpPr>
        <p:spPr>
          <a:xfrm>
            <a:off x="748775" y="1340100"/>
            <a:ext cx="3721800" cy="24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Constructor </a:t>
            </a:r>
            <a:endParaRPr/>
          </a:p>
          <a:p>
            <a:pPr indent="0" lvl="0" marL="0" rtl="0" algn="l">
              <a:lnSpc>
                <a:spcPct val="14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THREE.PolyhedronGeometry(vertices : </a:t>
            </a:r>
            <a:r>
              <a:rPr lang="en">
                <a:solidFill>
                  <a:srgbClr val="FFE599"/>
                </a:solidFill>
                <a:latin typeface="Advent Pro"/>
                <a:ea typeface="Advent Pro"/>
                <a:cs typeface="Advent Pro"/>
                <a:sym typeface="Advent Pro"/>
              </a:rPr>
              <a:t>Array</a:t>
            </a: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, indices : </a:t>
            </a:r>
            <a:r>
              <a:rPr lang="en">
                <a:solidFill>
                  <a:srgbClr val="FFE599"/>
                </a:solidFill>
                <a:latin typeface="Advent Pro"/>
                <a:ea typeface="Advent Pro"/>
                <a:cs typeface="Advent Pro"/>
                <a:sym typeface="Advent Pro"/>
              </a:rPr>
              <a:t>Array</a:t>
            </a: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, radius : </a:t>
            </a:r>
            <a:r>
              <a:rPr lang="en">
                <a:solidFill>
                  <a:srgbClr val="FFE599"/>
                </a:solidFill>
                <a:latin typeface="Advent Pro"/>
                <a:ea typeface="Advent Pro"/>
                <a:cs typeface="Advent Pro"/>
                <a:sym typeface="Advent Pro"/>
              </a:rPr>
              <a:t>Float</a:t>
            </a: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, detail : </a:t>
            </a:r>
            <a:r>
              <a:rPr lang="en">
                <a:solidFill>
                  <a:srgbClr val="FFE599"/>
                </a:solidFill>
                <a:latin typeface="Advent Pro"/>
                <a:ea typeface="Advent Pro"/>
                <a:cs typeface="Advent Pro"/>
                <a:sym typeface="Advent Pro"/>
              </a:rPr>
              <a:t>Integer</a:t>
            </a: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)</a:t>
            </a:r>
            <a:endParaRPr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lnSpc>
                <a:spcPct val="14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lnSpc>
                <a:spcPct val="14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36" name="Google Shape;5336;p94"/>
          <p:cNvSpPr txBox="1"/>
          <p:nvPr>
            <p:ph type="title"/>
          </p:nvPr>
        </p:nvSpPr>
        <p:spPr>
          <a:xfrm>
            <a:off x="1105025" y="483350"/>
            <a:ext cx="4761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THREE.PolyhedronGeometry</a:t>
            </a:r>
            <a:endParaRPr/>
          </a:p>
        </p:txBody>
      </p:sp>
      <p:grpSp>
        <p:nvGrpSpPr>
          <p:cNvPr id="5337" name="Google Shape;5337;p94"/>
          <p:cNvGrpSpPr/>
          <p:nvPr/>
        </p:nvGrpSpPr>
        <p:grpSpPr>
          <a:xfrm>
            <a:off x="789699" y="661489"/>
            <a:ext cx="315334" cy="316904"/>
            <a:chOff x="753950" y="238125"/>
            <a:chExt cx="6111125" cy="5238075"/>
          </a:xfrm>
        </p:grpSpPr>
        <p:sp>
          <p:nvSpPr>
            <p:cNvPr id="5338" name="Google Shape;5338;p94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9" name="Google Shape;5339;p94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0" name="Google Shape;5340;p94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1" name="Google Shape;5341;p94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2" name="Google Shape;5342;p94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3" name="Google Shape;5343;p94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4" name="Google Shape;5344;p94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5" name="Google Shape;5345;p94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6" name="Google Shape;5346;p94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7" name="Google Shape;5347;p94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8" name="Google Shape;5348;p94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9" name="Google Shape;5349;p94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0" name="Google Shape;5350;p94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1" name="Google Shape;5351;p94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2" name="Google Shape;5352;p94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3" name="Google Shape;5353;p94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4" name="Google Shape;5354;p94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5" name="Google Shape;5355;p94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6" name="Google Shape;5356;p94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7" name="Google Shape;5357;p94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8" name="Google Shape;5358;p94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9" name="Google Shape;5359;p94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0" name="Google Shape;5360;p94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1" name="Google Shape;5361;p94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2" name="Google Shape;5362;p94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3" name="Google Shape;5363;p94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4" name="Google Shape;5364;p94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365" name="Google Shape;5365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4375" y="1607350"/>
            <a:ext cx="4374674" cy="25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5366" name="Google Shape;5366;p94"/>
          <p:cNvSpPr/>
          <p:nvPr/>
        </p:nvSpPr>
        <p:spPr>
          <a:xfrm>
            <a:off x="4263800" y="1466775"/>
            <a:ext cx="415500" cy="450300"/>
          </a:xfrm>
          <a:prstGeom prst="halfFrame">
            <a:avLst>
              <a:gd fmla="val 22223" name="adj1"/>
              <a:gd fmla="val 22223" name="adj2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7" name="Google Shape;5367;p94"/>
          <p:cNvSpPr/>
          <p:nvPr/>
        </p:nvSpPr>
        <p:spPr>
          <a:xfrm rot="10800000">
            <a:off x="8485150" y="3899625"/>
            <a:ext cx="415500" cy="450300"/>
          </a:xfrm>
          <a:prstGeom prst="halfFrame">
            <a:avLst>
              <a:gd fmla="val 22223" name="adj1"/>
              <a:gd fmla="val 22223" name="adj2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1" name="Shape 5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2" name="Google Shape;5372;p95"/>
          <p:cNvSpPr txBox="1"/>
          <p:nvPr>
            <p:ph idx="1" type="body"/>
          </p:nvPr>
        </p:nvSpPr>
        <p:spPr>
          <a:xfrm>
            <a:off x="748775" y="1340100"/>
            <a:ext cx="8041500" cy="31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</a:t>
            </a:r>
            <a:endParaRPr/>
          </a:p>
          <a:p>
            <a:pPr indent="0" lvl="0" marL="0" rtl="0" algn="l">
              <a:lnSpc>
                <a:spcPct val="14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vertices </a:t>
            </a: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— </a:t>
            </a:r>
            <a:r>
              <a:rPr lang="en">
                <a:solidFill>
                  <a:srgbClr val="FFE599"/>
                </a:solidFill>
                <a:latin typeface="Advent Pro"/>
                <a:ea typeface="Advent Pro"/>
                <a:cs typeface="Advent Pro"/>
                <a:sym typeface="Advent Pro"/>
              </a:rPr>
              <a:t>Array</a:t>
            </a:r>
            <a:r>
              <a:rPr lang="en">
                <a:solidFill>
                  <a:srgbClr val="FF0000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of points of the form [1,1,1, -1,-1,-1, ... ]</a:t>
            </a:r>
            <a:endParaRPr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lnSpc>
                <a:spcPct val="14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indices </a:t>
            </a: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— </a:t>
            </a:r>
            <a:r>
              <a:rPr lang="en">
                <a:solidFill>
                  <a:srgbClr val="FFE599"/>
                </a:solidFill>
                <a:latin typeface="Advent Pro"/>
                <a:ea typeface="Advent Pro"/>
                <a:cs typeface="Advent Pro"/>
                <a:sym typeface="Advent Pro"/>
              </a:rPr>
              <a:t>Array</a:t>
            </a:r>
            <a:r>
              <a:rPr lang="en">
                <a:solidFill>
                  <a:srgbClr val="FF0000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of indices that make up the faces of the form [0,1,2, 2,3,0, ... ]</a:t>
            </a:r>
            <a:endParaRPr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lnSpc>
                <a:spcPct val="14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radius </a:t>
            </a: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— </a:t>
            </a:r>
            <a:r>
              <a:rPr lang="en">
                <a:solidFill>
                  <a:srgbClr val="FFE599"/>
                </a:solidFill>
                <a:latin typeface="Advent Pro"/>
                <a:ea typeface="Advent Pro"/>
                <a:cs typeface="Advent Pro"/>
                <a:sym typeface="Advent Pro"/>
              </a:rPr>
              <a:t>Float</a:t>
            </a:r>
            <a:r>
              <a:rPr lang="en">
                <a:solidFill>
                  <a:srgbClr val="FF0000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- The radius of the final shape</a:t>
            </a:r>
            <a:endParaRPr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lnSpc>
                <a:spcPct val="14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detail </a:t>
            </a: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— </a:t>
            </a:r>
            <a:r>
              <a:rPr lang="en">
                <a:solidFill>
                  <a:srgbClr val="FFE599"/>
                </a:solidFill>
                <a:latin typeface="Advent Pro"/>
                <a:ea typeface="Advent Pro"/>
                <a:cs typeface="Advent Pro"/>
                <a:sym typeface="Advent Pro"/>
              </a:rPr>
              <a:t>Integer</a:t>
            </a:r>
            <a:r>
              <a:rPr lang="en">
                <a:solidFill>
                  <a:srgbClr val="FF0000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r>
              <a:rPr lang="en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- How many levels to subdivide the geometry. The more detail, the smoother the shape.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5373" name="Google Shape;5373;p95"/>
          <p:cNvSpPr txBox="1"/>
          <p:nvPr>
            <p:ph type="title"/>
          </p:nvPr>
        </p:nvSpPr>
        <p:spPr>
          <a:xfrm>
            <a:off x="1105025" y="483350"/>
            <a:ext cx="4540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THREE.PolyhedronGeometry</a:t>
            </a:r>
            <a:endParaRPr/>
          </a:p>
        </p:txBody>
      </p:sp>
      <p:grpSp>
        <p:nvGrpSpPr>
          <p:cNvPr id="5374" name="Google Shape;5374;p95"/>
          <p:cNvGrpSpPr/>
          <p:nvPr/>
        </p:nvGrpSpPr>
        <p:grpSpPr>
          <a:xfrm>
            <a:off x="789699" y="661489"/>
            <a:ext cx="315334" cy="316904"/>
            <a:chOff x="753950" y="238125"/>
            <a:chExt cx="6111125" cy="5238075"/>
          </a:xfrm>
        </p:grpSpPr>
        <p:sp>
          <p:nvSpPr>
            <p:cNvPr id="5375" name="Google Shape;5375;p95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6" name="Google Shape;5376;p95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7" name="Google Shape;5377;p95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8" name="Google Shape;5378;p95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9" name="Google Shape;5379;p95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0" name="Google Shape;5380;p95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1" name="Google Shape;5381;p95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2" name="Google Shape;5382;p95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3" name="Google Shape;5383;p95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4" name="Google Shape;5384;p95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5" name="Google Shape;5385;p95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6" name="Google Shape;5386;p95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7" name="Google Shape;5387;p95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8" name="Google Shape;5388;p95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9" name="Google Shape;5389;p95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0" name="Google Shape;5390;p95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1" name="Google Shape;5391;p95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2" name="Google Shape;5392;p95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3" name="Google Shape;5393;p95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4" name="Google Shape;5394;p95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5" name="Google Shape;5395;p95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6" name="Google Shape;5396;p95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7" name="Google Shape;5397;p95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8" name="Google Shape;5398;p95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9" name="Google Shape;5399;p95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0" name="Google Shape;5400;p95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1" name="Google Shape;5401;p95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5" name="Shape 5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" name="Google Shape;5406;p96"/>
          <p:cNvSpPr txBox="1"/>
          <p:nvPr>
            <p:ph idx="1" type="body"/>
          </p:nvPr>
        </p:nvSpPr>
        <p:spPr>
          <a:xfrm>
            <a:off x="748775" y="1340100"/>
            <a:ext cx="8041500" cy="3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2E3E8"/>
                </a:solidFill>
                <a:latin typeface="Arial"/>
                <a:ea typeface="Arial"/>
                <a:cs typeface="Arial"/>
                <a:sym typeface="Arial"/>
              </a:rPr>
              <a:t>Untuk geometri selanjutnya adalah variasi lain dari polyhedron, seperti :</a:t>
            </a:r>
            <a:endParaRPr sz="1800">
              <a:solidFill>
                <a:srgbClr val="E2E3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E2E3E8"/>
              </a:buClr>
              <a:buSzPts val="1600"/>
              <a:buFont typeface="Arial"/>
              <a:buChar char="●"/>
            </a:pPr>
            <a:r>
              <a:rPr lang="en" sz="1800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THREE.IcosahedronGeometry</a:t>
            </a:r>
            <a:r>
              <a:rPr lang="en" sz="1800">
                <a:solidFill>
                  <a:srgbClr val="E2E3E8"/>
                </a:solidFill>
                <a:latin typeface="Arial"/>
                <a:ea typeface="Arial"/>
                <a:cs typeface="Arial"/>
                <a:sym typeface="Arial"/>
              </a:rPr>
              <a:t>,  kita membuat polyhedron dengan 20 triangular faces identik yang terbentuk dari 12 vertex. </a:t>
            </a:r>
            <a:endParaRPr sz="1800">
              <a:solidFill>
                <a:srgbClr val="E2E3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2E3E8"/>
              </a:buClr>
              <a:buSzPts val="1600"/>
              <a:buFont typeface="Arial"/>
              <a:buChar char="●"/>
            </a:pPr>
            <a:r>
              <a:rPr lang="en" sz="1800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THREE.TetrahedronGeometry</a:t>
            </a:r>
            <a:r>
              <a:rPr lang="en" sz="1800">
                <a:solidFill>
                  <a:srgbClr val="E2E3E8"/>
                </a:solidFill>
                <a:latin typeface="Arial"/>
                <a:ea typeface="Arial"/>
                <a:cs typeface="Arial"/>
                <a:sym typeface="Arial"/>
              </a:rPr>
              <a:t>, kita membuat polyhedron yang terdiri dari 4 triangular faces yang terbentuk  dari 4 vertex.</a:t>
            </a:r>
            <a:endParaRPr sz="1800">
              <a:solidFill>
                <a:srgbClr val="E2E3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2E3E8"/>
              </a:buClr>
              <a:buSzPts val="1600"/>
              <a:buFont typeface="Arial"/>
              <a:buChar char="●"/>
            </a:pPr>
            <a:r>
              <a:rPr lang="en" sz="1800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THREE.OctahedronGeometry</a:t>
            </a:r>
            <a:r>
              <a:rPr lang="en" sz="1800">
                <a:solidFill>
                  <a:srgbClr val="E2E3E8"/>
                </a:solidFill>
                <a:latin typeface="Arial"/>
                <a:ea typeface="Arial"/>
                <a:cs typeface="Arial"/>
                <a:sym typeface="Arial"/>
              </a:rPr>
              <a:t>, kita membuat polyhedron yang terdiri dari 8 triangular faces yang terbentuk  dari 6 vertex.</a:t>
            </a:r>
            <a:endParaRPr sz="1800">
              <a:solidFill>
                <a:srgbClr val="E2E3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2E3E8"/>
              </a:buClr>
              <a:buSzPts val="1600"/>
              <a:buFont typeface="Arial"/>
              <a:buChar char="●"/>
            </a:pPr>
            <a:r>
              <a:rPr lang="en" sz="1800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THREE.DodecahedronGeometry</a:t>
            </a:r>
            <a:r>
              <a:rPr lang="en" sz="1800">
                <a:solidFill>
                  <a:srgbClr val="E2E3E8"/>
                </a:solidFill>
                <a:latin typeface="Arial"/>
                <a:ea typeface="Arial"/>
                <a:cs typeface="Arial"/>
                <a:sym typeface="Arial"/>
              </a:rPr>
              <a:t>, kita membuat polyhedron yang terdiri dari 12 triangular faces dan 20 vertex.</a:t>
            </a:r>
            <a:endParaRPr sz="1900">
              <a:solidFill>
                <a:schemeClr val="lt1"/>
              </a:solidFill>
            </a:endParaRPr>
          </a:p>
        </p:txBody>
      </p:sp>
      <p:grpSp>
        <p:nvGrpSpPr>
          <p:cNvPr id="5407" name="Google Shape;5407;p96"/>
          <p:cNvGrpSpPr/>
          <p:nvPr/>
        </p:nvGrpSpPr>
        <p:grpSpPr>
          <a:xfrm>
            <a:off x="789699" y="661489"/>
            <a:ext cx="315334" cy="316904"/>
            <a:chOff x="753950" y="238125"/>
            <a:chExt cx="6111125" cy="5238075"/>
          </a:xfrm>
        </p:grpSpPr>
        <p:sp>
          <p:nvSpPr>
            <p:cNvPr id="5408" name="Google Shape;5408;p96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9" name="Google Shape;5409;p96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0" name="Google Shape;5410;p96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1" name="Google Shape;5411;p96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2" name="Google Shape;5412;p96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3" name="Google Shape;5413;p96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4" name="Google Shape;5414;p96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5" name="Google Shape;5415;p96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6" name="Google Shape;5416;p96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7" name="Google Shape;5417;p96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8" name="Google Shape;5418;p96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9" name="Google Shape;5419;p96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0" name="Google Shape;5420;p96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1" name="Google Shape;5421;p96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2" name="Google Shape;5422;p96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3" name="Google Shape;5423;p96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4" name="Google Shape;5424;p96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5" name="Google Shape;5425;p96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6" name="Google Shape;5426;p96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7" name="Google Shape;5427;p96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8" name="Google Shape;5428;p96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9" name="Google Shape;5429;p96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0" name="Google Shape;5430;p96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1" name="Google Shape;5431;p96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2" name="Google Shape;5432;p96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3" name="Google Shape;5433;p96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4" name="Google Shape;5434;p96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38" name="Shape 5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9" name="Google Shape;5439;p97"/>
          <p:cNvGrpSpPr/>
          <p:nvPr/>
        </p:nvGrpSpPr>
        <p:grpSpPr>
          <a:xfrm>
            <a:off x="2495890" y="1567559"/>
            <a:ext cx="481112" cy="407884"/>
            <a:chOff x="5084050" y="3420300"/>
            <a:chExt cx="531850" cy="450900"/>
          </a:xfrm>
        </p:grpSpPr>
        <p:sp>
          <p:nvSpPr>
            <p:cNvPr id="5440" name="Google Shape;5440;p97"/>
            <p:cNvSpPr/>
            <p:nvPr/>
          </p:nvSpPr>
          <p:spPr>
            <a:xfrm>
              <a:off x="5084050" y="3420300"/>
              <a:ext cx="531850" cy="450900"/>
            </a:xfrm>
            <a:custGeom>
              <a:rect b="b" l="l" r="r" t="t"/>
              <a:pathLst>
                <a:path extrusionOk="0" h="18036" w="21274">
                  <a:moveTo>
                    <a:pt x="2775" y="1"/>
                  </a:moveTo>
                  <a:lnTo>
                    <a:pt x="2775" y="1389"/>
                  </a:lnTo>
                  <a:lnTo>
                    <a:pt x="1389" y="1389"/>
                  </a:lnTo>
                  <a:lnTo>
                    <a:pt x="1389" y="2775"/>
                  </a:lnTo>
                  <a:lnTo>
                    <a:pt x="1" y="2775"/>
                  </a:lnTo>
                  <a:lnTo>
                    <a:pt x="1" y="11100"/>
                  </a:lnTo>
                  <a:lnTo>
                    <a:pt x="1389" y="11100"/>
                  </a:lnTo>
                  <a:lnTo>
                    <a:pt x="1389" y="12486"/>
                  </a:lnTo>
                  <a:lnTo>
                    <a:pt x="2775" y="12486"/>
                  </a:lnTo>
                  <a:lnTo>
                    <a:pt x="2775" y="13874"/>
                  </a:lnTo>
                  <a:lnTo>
                    <a:pt x="4163" y="13874"/>
                  </a:lnTo>
                  <a:lnTo>
                    <a:pt x="4163" y="15261"/>
                  </a:lnTo>
                  <a:lnTo>
                    <a:pt x="6938" y="15261"/>
                  </a:lnTo>
                  <a:lnTo>
                    <a:pt x="6938" y="16649"/>
                  </a:lnTo>
                  <a:lnTo>
                    <a:pt x="9712" y="16649"/>
                  </a:lnTo>
                  <a:lnTo>
                    <a:pt x="9712" y="18035"/>
                  </a:lnTo>
                  <a:lnTo>
                    <a:pt x="11562" y="18035"/>
                  </a:lnTo>
                  <a:lnTo>
                    <a:pt x="11562" y="16649"/>
                  </a:lnTo>
                  <a:lnTo>
                    <a:pt x="14337" y="16649"/>
                  </a:lnTo>
                  <a:lnTo>
                    <a:pt x="14337" y="15261"/>
                  </a:lnTo>
                  <a:lnTo>
                    <a:pt x="17111" y="15261"/>
                  </a:lnTo>
                  <a:lnTo>
                    <a:pt x="17111" y="13874"/>
                  </a:lnTo>
                  <a:lnTo>
                    <a:pt x="18498" y="13874"/>
                  </a:lnTo>
                  <a:lnTo>
                    <a:pt x="18498" y="12486"/>
                  </a:lnTo>
                  <a:lnTo>
                    <a:pt x="19886" y="12486"/>
                  </a:lnTo>
                  <a:lnTo>
                    <a:pt x="19886" y="11100"/>
                  </a:lnTo>
                  <a:lnTo>
                    <a:pt x="21273" y="11100"/>
                  </a:lnTo>
                  <a:lnTo>
                    <a:pt x="21273" y="2777"/>
                  </a:lnTo>
                  <a:lnTo>
                    <a:pt x="19886" y="2775"/>
                  </a:lnTo>
                  <a:lnTo>
                    <a:pt x="19886" y="1389"/>
                  </a:lnTo>
                  <a:lnTo>
                    <a:pt x="18498" y="1389"/>
                  </a:lnTo>
                  <a:lnTo>
                    <a:pt x="18498" y="1"/>
                  </a:lnTo>
                  <a:lnTo>
                    <a:pt x="12949" y="1"/>
                  </a:lnTo>
                  <a:lnTo>
                    <a:pt x="12949" y="1389"/>
                  </a:lnTo>
                  <a:lnTo>
                    <a:pt x="11562" y="1389"/>
                  </a:lnTo>
                  <a:lnTo>
                    <a:pt x="11562" y="2775"/>
                  </a:lnTo>
                  <a:lnTo>
                    <a:pt x="9712" y="2775"/>
                  </a:lnTo>
                  <a:lnTo>
                    <a:pt x="9712" y="1389"/>
                  </a:lnTo>
                  <a:lnTo>
                    <a:pt x="8324" y="1389"/>
                  </a:lnTo>
                  <a:lnTo>
                    <a:pt x="8324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1" name="Google Shape;5441;p97"/>
            <p:cNvSpPr/>
            <p:nvPr/>
          </p:nvSpPr>
          <p:spPr>
            <a:xfrm>
              <a:off x="5326850" y="3420300"/>
              <a:ext cx="115625" cy="104100"/>
            </a:xfrm>
            <a:custGeom>
              <a:rect b="b" l="l" r="r" t="t"/>
              <a:pathLst>
                <a:path extrusionOk="0" h="4164" w="4625">
                  <a:moveTo>
                    <a:pt x="3237" y="1"/>
                  </a:moveTo>
                  <a:lnTo>
                    <a:pt x="3237" y="1389"/>
                  </a:lnTo>
                  <a:lnTo>
                    <a:pt x="1850" y="1389"/>
                  </a:lnTo>
                  <a:lnTo>
                    <a:pt x="1850" y="2775"/>
                  </a:lnTo>
                  <a:lnTo>
                    <a:pt x="0" y="2775"/>
                  </a:lnTo>
                  <a:lnTo>
                    <a:pt x="0" y="4163"/>
                  </a:lnTo>
                  <a:lnTo>
                    <a:pt x="3237" y="4163"/>
                  </a:lnTo>
                  <a:lnTo>
                    <a:pt x="3237" y="2775"/>
                  </a:lnTo>
                  <a:lnTo>
                    <a:pt x="4625" y="2775"/>
                  </a:lnTo>
                  <a:lnTo>
                    <a:pt x="4625" y="1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2" name="Google Shape;5442;p97"/>
            <p:cNvSpPr/>
            <p:nvPr/>
          </p:nvSpPr>
          <p:spPr>
            <a:xfrm>
              <a:off x="5084050" y="3420300"/>
              <a:ext cx="104100" cy="104100"/>
            </a:xfrm>
            <a:custGeom>
              <a:rect b="b" l="l" r="r" t="t"/>
              <a:pathLst>
                <a:path extrusionOk="0" h="4164" w="4164">
                  <a:moveTo>
                    <a:pt x="2775" y="1"/>
                  </a:moveTo>
                  <a:lnTo>
                    <a:pt x="2775" y="1389"/>
                  </a:lnTo>
                  <a:lnTo>
                    <a:pt x="1389" y="1389"/>
                  </a:lnTo>
                  <a:lnTo>
                    <a:pt x="1389" y="2775"/>
                  </a:lnTo>
                  <a:lnTo>
                    <a:pt x="1" y="2775"/>
                  </a:lnTo>
                  <a:lnTo>
                    <a:pt x="1" y="4163"/>
                  </a:lnTo>
                  <a:lnTo>
                    <a:pt x="2775" y="4163"/>
                  </a:lnTo>
                  <a:lnTo>
                    <a:pt x="2775" y="2775"/>
                  </a:lnTo>
                  <a:lnTo>
                    <a:pt x="4163" y="2775"/>
                  </a:lnTo>
                  <a:lnTo>
                    <a:pt x="4163" y="1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3" name="Google Shape;5443;p97"/>
            <p:cNvSpPr/>
            <p:nvPr/>
          </p:nvSpPr>
          <p:spPr>
            <a:xfrm>
              <a:off x="5118750" y="3455000"/>
              <a:ext cx="34700" cy="34700"/>
            </a:xfrm>
            <a:custGeom>
              <a:rect b="b" l="l" r="r" t="t"/>
              <a:pathLst>
                <a:path extrusionOk="0" h="1388" w="1388">
                  <a:moveTo>
                    <a:pt x="1" y="1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4" name="Google Shape;5444;p97"/>
            <p:cNvSpPr/>
            <p:nvPr/>
          </p:nvSpPr>
          <p:spPr>
            <a:xfrm>
              <a:off x="5546475" y="3455000"/>
              <a:ext cx="34725" cy="34700"/>
            </a:xfrm>
            <a:custGeom>
              <a:rect b="b" l="l" r="r" t="t"/>
              <a:pathLst>
                <a:path extrusionOk="0" h="1388" w="1389">
                  <a:moveTo>
                    <a:pt x="1" y="1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5" name="Google Shape;5445;p97"/>
            <p:cNvSpPr/>
            <p:nvPr/>
          </p:nvSpPr>
          <p:spPr>
            <a:xfrm>
              <a:off x="5373100" y="3455000"/>
              <a:ext cx="34675" cy="34700"/>
            </a:xfrm>
            <a:custGeom>
              <a:rect b="b" l="l" r="r" t="t"/>
              <a:pathLst>
                <a:path extrusionOk="0" h="1388" w="1387">
                  <a:moveTo>
                    <a:pt x="0" y="1"/>
                  </a:moveTo>
                  <a:lnTo>
                    <a:pt x="0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6" name="Google Shape;5446;p97"/>
            <p:cNvSpPr/>
            <p:nvPr/>
          </p:nvSpPr>
          <p:spPr>
            <a:xfrm>
              <a:off x="5118750" y="3697750"/>
              <a:ext cx="34700" cy="34725"/>
            </a:xfrm>
            <a:custGeom>
              <a:rect b="b" l="l" r="r" t="t"/>
              <a:pathLst>
                <a:path extrusionOk="0" h="1389" w="1388">
                  <a:moveTo>
                    <a:pt x="1" y="0"/>
                  </a:moveTo>
                  <a:lnTo>
                    <a:pt x="1" y="1388"/>
                  </a:lnTo>
                  <a:lnTo>
                    <a:pt x="1387" y="138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7" name="Google Shape;5447;p97"/>
            <p:cNvSpPr/>
            <p:nvPr/>
          </p:nvSpPr>
          <p:spPr>
            <a:xfrm>
              <a:off x="5546475" y="3697750"/>
              <a:ext cx="34725" cy="34725"/>
            </a:xfrm>
            <a:custGeom>
              <a:rect b="b" l="l" r="r" t="t"/>
              <a:pathLst>
                <a:path extrusionOk="0" h="1389" w="1389">
                  <a:moveTo>
                    <a:pt x="1" y="0"/>
                  </a:moveTo>
                  <a:lnTo>
                    <a:pt x="1" y="1388"/>
                  </a:lnTo>
                  <a:lnTo>
                    <a:pt x="1389" y="1388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8" name="Google Shape;5448;p97"/>
            <p:cNvSpPr/>
            <p:nvPr/>
          </p:nvSpPr>
          <p:spPr>
            <a:xfrm>
              <a:off x="5257475" y="3801800"/>
              <a:ext cx="69400" cy="34725"/>
            </a:xfrm>
            <a:custGeom>
              <a:rect b="b" l="l" r="r" t="t"/>
              <a:pathLst>
                <a:path extrusionOk="0" h="1389" w="2776">
                  <a:moveTo>
                    <a:pt x="1" y="1"/>
                  </a:moveTo>
                  <a:lnTo>
                    <a:pt x="1" y="1389"/>
                  </a:lnTo>
                  <a:lnTo>
                    <a:pt x="2775" y="1389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9" name="Google Shape;5449;p97"/>
            <p:cNvSpPr/>
            <p:nvPr/>
          </p:nvSpPr>
          <p:spPr>
            <a:xfrm>
              <a:off x="5373100" y="3801800"/>
              <a:ext cx="69375" cy="34725"/>
            </a:xfrm>
            <a:custGeom>
              <a:rect b="b" l="l" r="r" t="t"/>
              <a:pathLst>
                <a:path extrusionOk="0" h="1389" w="2775">
                  <a:moveTo>
                    <a:pt x="0" y="1"/>
                  </a:moveTo>
                  <a:lnTo>
                    <a:pt x="0" y="1389"/>
                  </a:lnTo>
                  <a:lnTo>
                    <a:pt x="2775" y="1389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0" name="Google Shape;5450;p97"/>
            <p:cNvSpPr/>
            <p:nvPr/>
          </p:nvSpPr>
          <p:spPr>
            <a:xfrm>
              <a:off x="5292150" y="3455000"/>
              <a:ext cx="34725" cy="34700"/>
            </a:xfrm>
            <a:custGeom>
              <a:rect b="b" l="l" r="r" t="t"/>
              <a:pathLst>
                <a:path extrusionOk="0" h="1388" w="1389">
                  <a:moveTo>
                    <a:pt x="0" y="1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1" name="Google Shape;5451;p97"/>
            <p:cNvSpPr/>
            <p:nvPr/>
          </p:nvSpPr>
          <p:spPr>
            <a:xfrm>
              <a:off x="5326850" y="3489675"/>
              <a:ext cx="46275" cy="34725"/>
            </a:xfrm>
            <a:custGeom>
              <a:rect b="b" l="l" r="r" t="t"/>
              <a:pathLst>
                <a:path extrusionOk="0" h="1389" w="1851">
                  <a:moveTo>
                    <a:pt x="0" y="0"/>
                  </a:moveTo>
                  <a:lnTo>
                    <a:pt x="0" y="1388"/>
                  </a:lnTo>
                  <a:lnTo>
                    <a:pt x="1850" y="1388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2" name="Google Shape;5452;p97"/>
            <p:cNvSpPr/>
            <p:nvPr/>
          </p:nvSpPr>
          <p:spPr>
            <a:xfrm>
              <a:off x="5442450" y="3767150"/>
              <a:ext cx="69400" cy="34675"/>
            </a:xfrm>
            <a:custGeom>
              <a:rect b="b" l="l" r="r" t="t"/>
              <a:pathLst>
                <a:path extrusionOk="0" h="1387" w="2776">
                  <a:moveTo>
                    <a:pt x="1" y="0"/>
                  </a:moveTo>
                  <a:lnTo>
                    <a:pt x="1" y="1387"/>
                  </a:lnTo>
                  <a:lnTo>
                    <a:pt x="2775" y="138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3" name="Google Shape;5453;p97"/>
            <p:cNvSpPr/>
            <p:nvPr/>
          </p:nvSpPr>
          <p:spPr>
            <a:xfrm>
              <a:off x="5188125" y="3767150"/>
              <a:ext cx="69375" cy="34675"/>
            </a:xfrm>
            <a:custGeom>
              <a:rect b="b" l="l" r="r" t="t"/>
              <a:pathLst>
                <a:path extrusionOk="0" h="1387" w="2775">
                  <a:moveTo>
                    <a:pt x="0" y="0"/>
                  </a:moveTo>
                  <a:lnTo>
                    <a:pt x="0" y="1387"/>
                  </a:lnTo>
                  <a:lnTo>
                    <a:pt x="2775" y="138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4" name="Google Shape;5454;p97"/>
            <p:cNvSpPr/>
            <p:nvPr/>
          </p:nvSpPr>
          <p:spPr>
            <a:xfrm>
              <a:off x="5153425" y="3732450"/>
              <a:ext cx="34725" cy="34675"/>
            </a:xfrm>
            <a:custGeom>
              <a:rect b="b" l="l" r="r" t="t"/>
              <a:pathLst>
                <a:path extrusionOk="0" h="1387" w="1389">
                  <a:moveTo>
                    <a:pt x="0" y="0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5" name="Google Shape;5455;p97"/>
            <p:cNvSpPr/>
            <p:nvPr/>
          </p:nvSpPr>
          <p:spPr>
            <a:xfrm>
              <a:off x="5511825" y="3732450"/>
              <a:ext cx="34675" cy="34675"/>
            </a:xfrm>
            <a:custGeom>
              <a:rect b="b" l="l" r="r" t="t"/>
              <a:pathLst>
                <a:path extrusionOk="0" h="1387" w="1387">
                  <a:moveTo>
                    <a:pt x="0" y="0"/>
                  </a:moveTo>
                  <a:lnTo>
                    <a:pt x="0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6" name="Google Shape;5456;p97"/>
            <p:cNvSpPr/>
            <p:nvPr/>
          </p:nvSpPr>
          <p:spPr>
            <a:xfrm>
              <a:off x="5326850" y="3836500"/>
              <a:ext cx="46275" cy="34700"/>
            </a:xfrm>
            <a:custGeom>
              <a:rect b="b" l="l" r="r" t="t"/>
              <a:pathLst>
                <a:path extrusionOk="0" h="1388" w="1851">
                  <a:moveTo>
                    <a:pt x="0" y="1"/>
                  </a:moveTo>
                  <a:lnTo>
                    <a:pt x="0" y="1387"/>
                  </a:lnTo>
                  <a:lnTo>
                    <a:pt x="1850" y="1387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7" name="Google Shape;5457;p97"/>
            <p:cNvSpPr/>
            <p:nvPr/>
          </p:nvSpPr>
          <p:spPr>
            <a:xfrm>
              <a:off x="5153425" y="3420300"/>
              <a:ext cx="138750" cy="34725"/>
            </a:xfrm>
            <a:custGeom>
              <a:rect b="b" l="l" r="r" t="t"/>
              <a:pathLst>
                <a:path extrusionOk="0" h="1389" w="5550">
                  <a:moveTo>
                    <a:pt x="0" y="1"/>
                  </a:moveTo>
                  <a:lnTo>
                    <a:pt x="0" y="1389"/>
                  </a:lnTo>
                  <a:lnTo>
                    <a:pt x="5549" y="1389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8" name="Google Shape;5458;p97"/>
            <p:cNvSpPr/>
            <p:nvPr/>
          </p:nvSpPr>
          <p:spPr>
            <a:xfrm>
              <a:off x="5407750" y="3420300"/>
              <a:ext cx="138750" cy="34725"/>
            </a:xfrm>
            <a:custGeom>
              <a:rect b="b" l="l" r="r" t="t"/>
              <a:pathLst>
                <a:path extrusionOk="0" h="1389" w="5550">
                  <a:moveTo>
                    <a:pt x="1" y="1"/>
                  </a:moveTo>
                  <a:lnTo>
                    <a:pt x="1" y="1389"/>
                  </a:lnTo>
                  <a:lnTo>
                    <a:pt x="5550" y="1389"/>
                  </a:lnTo>
                  <a:lnTo>
                    <a:pt x="5550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9" name="Google Shape;5459;p97"/>
            <p:cNvSpPr/>
            <p:nvPr/>
          </p:nvSpPr>
          <p:spPr>
            <a:xfrm>
              <a:off x="5084050" y="3489675"/>
              <a:ext cx="34725" cy="208125"/>
            </a:xfrm>
            <a:custGeom>
              <a:rect b="b" l="l" r="r" t="t"/>
              <a:pathLst>
                <a:path extrusionOk="0" h="8325" w="1389">
                  <a:moveTo>
                    <a:pt x="1" y="0"/>
                  </a:moveTo>
                  <a:lnTo>
                    <a:pt x="1" y="8325"/>
                  </a:lnTo>
                  <a:lnTo>
                    <a:pt x="1389" y="8325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0" name="Google Shape;5460;p97"/>
            <p:cNvSpPr/>
            <p:nvPr/>
          </p:nvSpPr>
          <p:spPr>
            <a:xfrm>
              <a:off x="5581175" y="3489675"/>
              <a:ext cx="34675" cy="208125"/>
            </a:xfrm>
            <a:custGeom>
              <a:rect b="b" l="l" r="r" t="t"/>
              <a:pathLst>
                <a:path extrusionOk="0" h="8325" w="1387">
                  <a:moveTo>
                    <a:pt x="1" y="0"/>
                  </a:moveTo>
                  <a:lnTo>
                    <a:pt x="1" y="8325"/>
                  </a:lnTo>
                  <a:lnTo>
                    <a:pt x="1387" y="8325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61" name="Google Shape;5461;p97"/>
          <p:cNvSpPr txBox="1"/>
          <p:nvPr/>
        </p:nvSpPr>
        <p:spPr>
          <a:xfrm>
            <a:off x="456000" y="2142425"/>
            <a:ext cx="45609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D966"/>
                </a:solidFill>
                <a:latin typeface="Orbitron Regular"/>
                <a:ea typeface="Orbitron Regular"/>
                <a:cs typeface="Orbitron Regular"/>
                <a:sym typeface="Orbitron Regular"/>
              </a:rPr>
              <a:t>TERIMA KASIH</a:t>
            </a:r>
            <a:r>
              <a:rPr lang="en" sz="4800">
                <a:solidFill>
                  <a:srgbClr val="FFD966"/>
                </a:solidFill>
                <a:latin typeface="Orbitron Regular"/>
                <a:ea typeface="Orbitron Regular"/>
                <a:cs typeface="Orbitron Regular"/>
                <a:sym typeface="Orbitron Regular"/>
              </a:rPr>
              <a:t>!</a:t>
            </a:r>
            <a:endParaRPr sz="4800">
              <a:solidFill>
                <a:srgbClr val="FFD966"/>
              </a:solidFill>
              <a:latin typeface="Orbitron Regular"/>
              <a:ea typeface="Orbitron Regular"/>
              <a:cs typeface="Orbitron Regular"/>
              <a:sym typeface="Orbitron Regular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1" name="Shape 3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2" name="Google Shape;3802;p64"/>
          <p:cNvSpPr/>
          <p:nvPr/>
        </p:nvSpPr>
        <p:spPr>
          <a:xfrm>
            <a:off x="1586100" y="1572200"/>
            <a:ext cx="5971800" cy="32097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3" name="Google Shape;3803;p6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TWO-DIMENSIONAL GEOMETRIES</a:t>
            </a:r>
            <a:endParaRPr/>
          </a:p>
        </p:txBody>
      </p:sp>
      <p:sp>
        <p:nvSpPr>
          <p:cNvPr id="3804" name="Google Shape;3804;p64"/>
          <p:cNvSpPr txBox="1"/>
          <p:nvPr>
            <p:ph idx="1" type="body"/>
          </p:nvPr>
        </p:nvSpPr>
        <p:spPr>
          <a:xfrm>
            <a:off x="1627425" y="1879225"/>
            <a:ext cx="5930400" cy="10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Pada</a:t>
            </a:r>
            <a:r>
              <a:rPr lang="en" sz="1300"/>
              <a:t> Geometry, bentuk 2 dimensi dapat didefinisikan sebagai sebuah bidang datar, atau sebuah bentuk/objek yang memiliki 2 dimensi</a:t>
            </a:r>
            <a:r>
              <a:rPr lang="en" sz="1300"/>
              <a:t>.</a:t>
            </a:r>
            <a:endParaRPr sz="13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/>
              <a:t>Dalam Three.js, Geometri yang termasuk di dalam dua dimensi adalah sebagai berikut :</a:t>
            </a:r>
            <a:endParaRPr sz="1300"/>
          </a:p>
        </p:txBody>
      </p:sp>
      <p:grpSp>
        <p:nvGrpSpPr>
          <p:cNvPr id="3805" name="Google Shape;3805;p64"/>
          <p:cNvGrpSpPr/>
          <p:nvPr/>
        </p:nvGrpSpPr>
        <p:grpSpPr>
          <a:xfrm rot="-5400000">
            <a:off x="1383783" y="535371"/>
            <a:ext cx="242781" cy="161857"/>
            <a:chOff x="2500050" y="3730175"/>
            <a:chExt cx="2619000" cy="1746025"/>
          </a:xfrm>
        </p:grpSpPr>
        <p:sp>
          <p:nvSpPr>
            <p:cNvPr id="3806" name="Google Shape;3806;p64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64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64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64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10" name="Google Shape;3810;p64"/>
          <p:cNvGrpSpPr/>
          <p:nvPr/>
        </p:nvGrpSpPr>
        <p:grpSpPr>
          <a:xfrm rot="5400000">
            <a:off x="7517446" y="535371"/>
            <a:ext cx="242781" cy="161857"/>
            <a:chOff x="2500050" y="3730175"/>
            <a:chExt cx="2619000" cy="1746025"/>
          </a:xfrm>
        </p:grpSpPr>
        <p:sp>
          <p:nvSpPr>
            <p:cNvPr id="3811" name="Google Shape;3811;p64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64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64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64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15" name="Google Shape;3815;p64"/>
          <p:cNvSpPr/>
          <p:nvPr/>
        </p:nvSpPr>
        <p:spPr>
          <a:xfrm>
            <a:off x="1781725" y="1739125"/>
            <a:ext cx="162000" cy="1401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6" name="Google Shape;3816;p64"/>
          <p:cNvSpPr/>
          <p:nvPr/>
        </p:nvSpPr>
        <p:spPr>
          <a:xfrm rot="-3601102">
            <a:off x="7157040" y="4038806"/>
            <a:ext cx="162090" cy="140062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7" name="Google Shape;3817;p64"/>
          <p:cNvGrpSpPr/>
          <p:nvPr/>
        </p:nvGrpSpPr>
        <p:grpSpPr>
          <a:xfrm>
            <a:off x="3472725" y="3020190"/>
            <a:ext cx="103593" cy="140108"/>
            <a:chOff x="1031000" y="3038742"/>
            <a:chExt cx="263998" cy="263956"/>
          </a:xfrm>
        </p:grpSpPr>
        <p:sp>
          <p:nvSpPr>
            <p:cNvPr id="3818" name="Google Shape;3818;p64"/>
            <p:cNvSpPr/>
            <p:nvPr/>
          </p:nvSpPr>
          <p:spPr>
            <a:xfrm>
              <a:off x="1031000" y="3170721"/>
              <a:ext cx="148521" cy="131977"/>
            </a:xfrm>
            <a:custGeom>
              <a:rect b="b" l="l" r="r" t="t"/>
              <a:pathLst>
                <a:path extrusionOk="0" h="3175" w="3573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64"/>
            <p:cNvSpPr/>
            <p:nvPr/>
          </p:nvSpPr>
          <p:spPr>
            <a:xfrm>
              <a:off x="1031000" y="3038742"/>
              <a:ext cx="148521" cy="132018"/>
            </a:xfrm>
            <a:custGeom>
              <a:rect b="b" l="l" r="r" t="t"/>
              <a:pathLst>
                <a:path extrusionOk="0" h="3176" w="3573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64"/>
            <p:cNvSpPr/>
            <p:nvPr/>
          </p:nvSpPr>
          <p:spPr>
            <a:xfrm>
              <a:off x="1179482" y="3170721"/>
              <a:ext cx="115516" cy="131977"/>
            </a:xfrm>
            <a:custGeom>
              <a:rect b="b" l="l" r="r" t="t"/>
              <a:pathLst>
                <a:path extrusionOk="0" h="3175" w="2779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64"/>
            <p:cNvSpPr/>
            <p:nvPr/>
          </p:nvSpPr>
          <p:spPr>
            <a:xfrm>
              <a:off x="1179482" y="3038742"/>
              <a:ext cx="115516" cy="132018"/>
            </a:xfrm>
            <a:custGeom>
              <a:rect b="b" l="l" r="r" t="t"/>
              <a:pathLst>
                <a:path extrusionOk="0" h="3176" w="2779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22" name="Google Shape;3822;p64"/>
          <p:cNvGrpSpPr/>
          <p:nvPr/>
        </p:nvGrpSpPr>
        <p:grpSpPr>
          <a:xfrm>
            <a:off x="3472725" y="3537665"/>
            <a:ext cx="103593" cy="140108"/>
            <a:chOff x="1031000" y="3038742"/>
            <a:chExt cx="263998" cy="263956"/>
          </a:xfrm>
        </p:grpSpPr>
        <p:sp>
          <p:nvSpPr>
            <p:cNvPr id="3823" name="Google Shape;3823;p64"/>
            <p:cNvSpPr/>
            <p:nvPr/>
          </p:nvSpPr>
          <p:spPr>
            <a:xfrm>
              <a:off x="1031000" y="3170721"/>
              <a:ext cx="148521" cy="131977"/>
            </a:xfrm>
            <a:custGeom>
              <a:rect b="b" l="l" r="r" t="t"/>
              <a:pathLst>
                <a:path extrusionOk="0" h="3175" w="3573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64"/>
            <p:cNvSpPr/>
            <p:nvPr/>
          </p:nvSpPr>
          <p:spPr>
            <a:xfrm>
              <a:off x="1031000" y="3038742"/>
              <a:ext cx="148521" cy="132018"/>
            </a:xfrm>
            <a:custGeom>
              <a:rect b="b" l="l" r="r" t="t"/>
              <a:pathLst>
                <a:path extrusionOk="0" h="3176" w="3573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64"/>
            <p:cNvSpPr/>
            <p:nvPr/>
          </p:nvSpPr>
          <p:spPr>
            <a:xfrm>
              <a:off x="1179482" y="3170721"/>
              <a:ext cx="115516" cy="131977"/>
            </a:xfrm>
            <a:custGeom>
              <a:rect b="b" l="l" r="r" t="t"/>
              <a:pathLst>
                <a:path extrusionOk="0" h="3175" w="2779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64"/>
            <p:cNvSpPr/>
            <p:nvPr/>
          </p:nvSpPr>
          <p:spPr>
            <a:xfrm>
              <a:off x="1179482" y="3038742"/>
              <a:ext cx="115516" cy="132018"/>
            </a:xfrm>
            <a:custGeom>
              <a:rect b="b" l="l" r="r" t="t"/>
              <a:pathLst>
                <a:path extrusionOk="0" h="3176" w="2779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27" name="Google Shape;3827;p64"/>
          <p:cNvGrpSpPr/>
          <p:nvPr/>
        </p:nvGrpSpPr>
        <p:grpSpPr>
          <a:xfrm>
            <a:off x="3472725" y="3994865"/>
            <a:ext cx="103593" cy="140108"/>
            <a:chOff x="1031000" y="3038742"/>
            <a:chExt cx="263998" cy="263956"/>
          </a:xfrm>
        </p:grpSpPr>
        <p:sp>
          <p:nvSpPr>
            <p:cNvPr id="3828" name="Google Shape;3828;p64"/>
            <p:cNvSpPr/>
            <p:nvPr/>
          </p:nvSpPr>
          <p:spPr>
            <a:xfrm>
              <a:off x="1031000" y="3170721"/>
              <a:ext cx="148521" cy="131977"/>
            </a:xfrm>
            <a:custGeom>
              <a:rect b="b" l="l" r="r" t="t"/>
              <a:pathLst>
                <a:path extrusionOk="0" h="3175" w="3573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64"/>
            <p:cNvSpPr/>
            <p:nvPr/>
          </p:nvSpPr>
          <p:spPr>
            <a:xfrm>
              <a:off x="1031000" y="3038742"/>
              <a:ext cx="148521" cy="132018"/>
            </a:xfrm>
            <a:custGeom>
              <a:rect b="b" l="l" r="r" t="t"/>
              <a:pathLst>
                <a:path extrusionOk="0" h="3176" w="3573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64"/>
            <p:cNvSpPr/>
            <p:nvPr/>
          </p:nvSpPr>
          <p:spPr>
            <a:xfrm>
              <a:off x="1179482" y="3170721"/>
              <a:ext cx="115516" cy="131977"/>
            </a:xfrm>
            <a:custGeom>
              <a:rect b="b" l="l" r="r" t="t"/>
              <a:pathLst>
                <a:path extrusionOk="0" h="3175" w="2779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64"/>
            <p:cNvSpPr/>
            <p:nvPr/>
          </p:nvSpPr>
          <p:spPr>
            <a:xfrm>
              <a:off x="1179482" y="3038742"/>
              <a:ext cx="115516" cy="132018"/>
            </a:xfrm>
            <a:custGeom>
              <a:rect b="b" l="l" r="r" t="t"/>
              <a:pathLst>
                <a:path extrusionOk="0" h="3176" w="2779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32" name="Google Shape;3832;p64"/>
          <p:cNvGrpSpPr/>
          <p:nvPr/>
        </p:nvGrpSpPr>
        <p:grpSpPr>
          <a:xfrm>
            <a:off x="3472725" y="4452040"/>
            <a:ext cx="103593" cy="140108"/>
            <a:chOff x="1031000" y="3038742"/>
            <a:chExt cx="263998" cy="263956"/>
          </a:xfrm>
        </p:grpSpPr>
        <p:sp>
          <p:nvSpPr>
            <p:cNvPr id="3833" name="Google Shape;3833;p64"/>
            <p:cNvSpPr/>
            <p:nvPr/>
          </p:nvSpPr>
          <p:spPr>
            <a:xfrm>
              <a:off x="1031000" y="3170721"/>
              <a:ext cx="148521" cy="131977"/>
            </a:xfrm>
            <a:custGeom>
              <a:rect b="b" l="l" r="r" t="t"/>
              <a:pathLst>
                <a:path extrusionOk="0" h="3175" w="3573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64"/>
            <p:cNvSpPr/>
            <p:nvPr/>
          </p:nvSpPr>
          <p:spPr>
            <a:xfrm>
              <a:off x="1031000" y="3038742"/>
              <a:ext cx="148521" cy="132018"/>
            </a:xfrm>
            <a:custGeom>
              <a:rect b="b" l="l" r="r" t="t"/>
              <a:pathLst>
                <a:path extrusionOk="0" h="3176" w="3573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64"/>
            <p:cNvSpPr/>
            <p:nvPr/>
          </p:nvSpPr>
          <p:spPr>
            <a:xfrm>
              <a:off x="1179482" y="3170721"/>
              <a:ext cx="115516" cy="131977"/>
            </a:xfrm>
            <a:custGeom>
              <a:rect b="b" l="l" r="r" t="t"/>
              <a:pathLst>
                <a:path extrusionOk="0" h="3175" w="2779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64"/>
            <p:cNvSpPr/>
            <p:nvPr/>
          </p:nvSpPr>
          <p:spPr>
            <a:xfrm>
              <a:off x="1179482" y="3038742"/>
              <a:ext cx="115516" cy="132018"/>
            </a:xfrm>
            <a:custGeom>
              <a:rect b="b" l="l" r="r" t="t"/>
              <a:pathLst>
                <a:path extrusionOk="0" h="3176" w="2779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7" name="Google Shape;3837;p64"/>
          <p:cNvSpPr txBox="1"/>
          <p:nvPr/>
        </p:nvSpPr>
        <p:spPr>
          <a:xfrm>
            <a:off x="3737075" y="2918800"/>
            <a:ext cx="18987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THREE.CircleGeometry</a:t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3838" name="Google Shape;3838;p64"/>
          <p:cNvSpPr txBox="1"/>
          <p:nvPr/>
        </p:nvSpPr>
        <p:spPr>
          <a:xfrm>
            <a:off x="3737075" y="3376000"/>
            <a:ext cx="18987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THREE.RingGeometry</a:t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3839" name="Google Shape;3839;p64"/>
          <p:cNvSpPr txBox="1"/>
          <p:nvPr/>
        </p:nvSpPr>
        <p:spPr>
          <a:xfrm>
            <a:off x="3737075" y="3833200"/>
            <a:ext cx="2029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THREE.PlaneGeometry</a:t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3840" name="Google Shape;3840;p64"/>
          <p:cNvSpPr txBox="1"/>
          <p:nvPr/>
        </p:nvSpPr>
        <p:spPr>
          <a:xfrm>
            <a:off x="3737075" y="4290400"/>
            <a:ext cx="2029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THREE.ShapeGeometry</a:t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4" name="Shape 3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5" name="Google Shape;3845;p65"/>
          <p:cNvSpPr txBox="1"/>
          <p:nvPr>
            <p:ph idx="1" type="body"/>
          </p:nvPr>
        </p:nvSpPr>
        <p:spPr>
          <a:xfrm>
            <a:off x="748775" y="1694875"/>
            <a:ext cx="3561300" cy="24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CircleGeometry adalah salah satu bentuk sederhana dari Geometry Euclidean. </a:t>
            </a:r>
            <a:endParaRPr sz="18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CircleGeometry dikonstruksi dari sejumlah segmen segitiga yang berorientasi di sekitar titik pusat dan meluas sejauh radius yang diberikan.</a:t>
            </a:r>
            <a:endParaRPr sz="1800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6" name="Google Shape;3846;p65"/>
          <p:cNvSpPr txBox="1"/>
          <p:nvPr>
            <p:ph type="title"/>
          </p:nvPr>
        </p:nvSpPr>
        <p:spPr>
          <a:xfrm>
            <a:off x="1105025" y="483350"/>
            <a:ext cx="3656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THREE.CircleGeometry</a:t>
            </a:r>
            <a:endParaRPr/>
          </a:p>
        </p:txBody>
      </p:sp>
      <p:pic>
        <p:nvPicPr>
          <p:cNvPr id="3847" name="Google Shape;384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5900" y="1440625"/>
            <a:ext cx="4057650" cy="2971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48" name="Google Shape;3848;p65"/>
          <p:cNvGrpSpPr/>
          <p:nvPr/>
        </p:nvGrpSpPr>
        <p:grpSpPr>
          <a:xfrm>
            <a:off x="789699" y="661489"/>
            <a:ext cx="315334" cy="316904"/>
            <a:chOff x="753950" y="238125"/>
            <a:chExt cx="6111125" cy="5238075"/>
          </a:xfrm>
        </p:grpSpPr>
        <p:sp>
          <p:nvSpPr>
            <p:cNvPr id="3849" name="Google Shape;3849;p65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65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65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65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65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65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65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65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65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65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65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65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65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65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65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65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65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65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65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65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65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65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65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65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65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65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65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76" name="Google Shape;3876;p65"/>
          <p:cNvSpPr/>
          <p:nvPr/>
        </p:nvSpPr>
        <p:spPr>
          <a:xfrm>
            <a:off x="4705900" y="1440625"/>
            <a:ext cx="4057500" cy="29718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7" name="Google Shape;3877;p65"/>
          <p:cNvGrpSpPr/>
          <p:nvPr/>
        </p:nvGrpSpPr>
        <p:grpSpPr>
          <a:xfrm>
            <a:off x="216954" y="4412425"/>
            <a:ext cx="531825" cy="531850"/>
            <a:chOff x="1193625" y="2546350"/>
            <a:chExt cx="531825" cy="531850"/>
          </a:xfrm>
        </p:grpSpPr>
        <p:sp>
          <p:nvSpPr>
            <p:cNvPr id="3878" name="Google Shape;3878;p65"/>
            <p:cNvSpPr/>
            <p:nvPr/>
          </p:nvSpPr>
          <p:spPr>
            <a:xfrm>
              <a:off x="1193625" y="2546400"/>
              <a:ext cx="531825" cy="531800"/>
            </a:xfrm>
            <a:custGeom>
              <a:rect b="b" l="l" r="r" t="t"/>
              <a:pathLst>
                <a:path extrusionOk="0" h="21272" w="21273">
                  <a:moveTo>
                    <a:pt x="9711" y="0"/>
                  </a:moveTo>
                  <a:lnTo>
                    <a:pt x="9711" y="1387"/>
                  </a:lnTo>
                  <a:lnTo>
                    <a:pt x="8325" y="1387"/>
                  </a:lnTo>
                  <a:lnTo>
                    <a:pt x="8325" y="3699"/>
                  </a:lnTo>
                  <a:lnTo>
                    <a:pt x="6937" y="3699"/>
                  </a:lnTo>
                  <a:lnTo>
                    <a:pt x="6937" y="5549"/>
                  </a:lnTo>
                  <a:lnTo>
                    <a:pt x="5550" y="5549"/>
                  </a:lnTo>
                  <a:lnTo>
                    <a:pt x="5550" y="6935"/>
                  </a:lnTo>
                  <a:lnTo>
                    <a:pt x="0" y="6935"/>
                  </a:lnTo>
                  <a:lnTo>
                    <a:pt x="0" y="10636"/>
                  </a:lnTo>
                  <a:lnTo>
                    <a:pt x="1388" y="10636"/>
                  </a:lnTo>
                  <a:lnTo>
                    <a:pt x="1388" y="12024"/>
                  </a:lnTo>
                  <a:lnTo>
                    <a:pt x="2775" y="12024"/>
                  </a:lnTo>
                  <a:lnTo>
                    <a:pt x="2775" y="19885"/>
                  </a:lnTo>
                  <a:lnTo>
                    <a:pt x="2775" y="20347"/>
                  </a:lnTo>
                  <a:lnTo>
                    <a:pt x="2775" y="21271"/>
                  </a:lnTo>
                  <a:lnTo>
                    <a:pt x="6475" y="21271"/>
                  </a:lnTo>
                  <a:lnTo>
                    <a:pt x="6475" y="20347"/>
                  </a:lnTo>
                  <a:lnTo>
                    <a:pt x="6475" y="19885"/>
                  </a:lnTo>
                  <a:lnTo>
                    <a:pt x="8787" y="19885"/>
                  </a:lnTo>
                  <a:lnTo>
                    <a:pt x="8787" y="18497"/>
                  </a:lnTo>
                  <a:lnTo>
                    <a:pt x="12486" y="18497"/>
                  </a:lnTo>
                  <a:lnTo>
                    <a:pt x="12486" y="19885"/>
                  </a:lnTo>
                  <a:lnTo>
                    <a:pt x="14798" y="19885"/>
                  </a:lnTo>
                  <a:lnTo>
                    <a:pt x="14798" y="21271"/>
                  </a:lnTo>
                  <a:lnTo>
                    <a:pt x="18498" y="21271"/>
                  </a:lnTo>
                  <a:lnTo>
                    <a:pt x="18498" y="20347"/>
                  </a:lnTo>
                  <a:lnTo>
                    <a:pt x="18498" y="19885"/>
                  </a:lnTo>
                  <a:lnTo>
                    <a:pt x="18498" y="12024"/>
                  </a:lnTo>
                  <a:lnTo>
                    <a:pt x="19885" y="12024"/>
                  </a:lnTo>
                  <a:lnTo>
                    <a:pt x="19885" y="10636"/>
                  </a:lnTo>
                  <a:lnTo>
                    <a:pt x="21273" y="10636"/>
                  </a:lnTo>
                  <a:lnTo>
                    <a:pt x="21273" y="6935"/>
                  </a:lnTo>
                  <a:lnTo>
                    <a:pt x="15724" y="6935"/>
                  </a:lnTo>
                  <a:lnTo>
                    <a:pt x="15724" y="5549"/>
                  </a:lnTo>
                  <a:lnTo>
                    <a:pt x="14336" y="5549"/>
                  </a:lnTo>
                  <a:lnTo>
                    <a:pt x="14336" y="3699"/>
                  </a:lnTo>
                  <a:lnTo>
                    <a:pt x="12949" y="3699"/>
                  </a:lnTo>
                  <a:lnTo>
                    <a:pt x="12949" y="1387"/>
                  </a:lnTo>
                  <a:lnTo>
                    <a:pt x="11561" y="1387"/>
                  </a:lnTo>
                  <a:lnTo>
                    <a:pt x="1156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65"/>
            <p:cNvSpPr/>
            <p:nvPr/>
          </p:nvSpPr>
          <p:spPr>
            <a:xfrm>
              <a:off x="1193625" y="2546400"/>
              <a:ext cx="531825" cy="242800"/>
            </a:xfrm>
            <a:custGeom>
              <a:rect b="b" l="l" r="r" t="t"/>
              <a:pathLst>
                <a:path extrusionOk="0" h="9712" w="21273">
                  <a:moveTo>
                    <a:pt x="9711" y="0"/>
                  </a:moveTo>
                  <a:lnTo>
                    <a:pt x="9711" y="1387"/>
                  </a:lnTo>
                  <a:lnTo>
                    <a:pt x="8325" y="1387"/>
                  </a:lnTo>
                  <a:lnTo>
                    <a:pt x="8325" y="3699"/>
                  </a:lnTo>
                  <a:lnTo>
                    <a:pt x="6937" y="3699"/>
                  </a:lnTo>
                  <a:lnTo>
                    <a:pt x="6937" y="5549"/>
                  </a:lnTo>
                  <a:lnTo>
                    <a:pt x="5550" y="5549"/>
                  </a:lnTo>
                  <a:lnTo>
                    <a:pt x="5550" y="6935"/>
                  </a:lnTo>
                  <a:lnTo>
                    <a:pt x="0" y="6935"/>
                  </a:lnTo>
                  <a:lnTo>
                    <a:pt x="0" y="9711"/>
                  </a:lnTo>
                  <a:lnTo>
                    <a:pt x="5550" y="9711"/>
                  </a:lnTo>
                  <a:lnTo>
                    <a:pt x="5550" y="8323"/>
                  </a:lnTo>
                  <a:lnTo>
                    <a:pt x="6937" y="8323"/>
                  </a:lnTo>
                  <a:lnTo>
                    <a:pt x="6937" y="6935"/>
                  </a:lnTo>
                  <a:lnTo>
                    <a:pt x="8325" y="6935"/>
                  </a:lnTo>
                  <a:lnTo>
                    <a:pt x="8325" y="5549"/>
                  </a:lnTo>
                  <a:lnTo>
                    <a:pt x="8325" y="5087"/>
                  </a:lnTo>
                  <a:lnTo>
                    <a:pt x="9711" y="5087"/>
                  </a:lnTo>
                  <a:lnTo>
                    <a:pt x="9711" y="3699"/>
                  </a:lnTo>
                  <a:lnTo>
                    <a:pt x="9711" y="2775"/>
                  </a:lnTo>
                  <a:lnTo>
                    <a:pt x="11561" y="2775"/>
                  </a:lnTo>
                  <a:lnTo>
                    <a:pt x="11561" y="3699"/>
                  </a:lnTo>
                  <a:lnTo>
                    <a:pt x="11561" y="5087"/>
                  </a:lnTo>
                  <a:lnTo>
                    <a:pt x="12949" y="5087"/>
                  </a:lnTo>
                  <a:lnTo>
                    <a:pt x="12949" y="5549"/>
                  </a:lnTo>
                  <a:lnTo>
                    <a:pt x="12949" y="6935"/>
                  </a:lnTo>
                  <a:lnTo>
                    <a:pt x="14336" y="6935"/>
                  </a:lnTo>
                  <a:lnTo>
                    <a:pt x="14336" y="8323"/>
                  </a:lnTo>
                  <a:lnTo>
                    <a:pt x="15724" y="8323"/>
                  </a:lnTo>
                  <a:lnTo>
                    <a:pt x="15724" y="9711"/>
                  </a:lnTo>
                  <a:lnTo>
                    <a:pt x="21273" y="9711"/>
                  </a:lnTo>
                  <a:lnTo>
                    <a:pt x="21273" y="6935"/>
                  </a:lnTo>
                  <a:lnTo>
                    <a:pt x="15724" y="6935"/>
                  </a:lnTo>
                  <a:lnTo>
                    <a:pt x="15724" y="5549"/>
                  </a:lnTo>
                  <a:lnTo>
                    <a:pt x="14336" y="5549"/>
                  </a:lnTo>
                  <a:lnTo>
                    <a:pt x="14336" y="3699"/>
                  </a:lnTo>
                  <a:lnTo>
                    <a:pt x="12949" y="3699"/>
                  </a:lnTo>
                  <a:lnTo>
                    <a:pt x="12949" y="1387"/>
                  </a:lnTo>
                  <a:lnTo>
                    <a:pt x="11561" y="1387"/>
                  </a:lnTo>
                  <a:lnTo>
                    <a:pt x="11561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65"/>
            <p:cNvSpPr/>
            <p:nvPr/>
          </p:nvSpPr>
          <p:spPr>
            <a:xfrm>
              <a:off x="1193625" y="2685100"/>
              <a:ext cx="173425" cy="127200"/>
            </a:xfrm>
            <a:custGeom>
              <a:rect b="b" l="l" r="r" t="t"/>
              <a:pathLst>
                <a:path extrusionOk="0" h="5088" w="6937">
                  <a:moveTo>
                    <a:pt x="5550" y="1"/>
                  </a:moveTo>
                  <a:lnTo>
                    <a:pt x="5550" y="1387"/>
                  </a:lnTo>
                  <a:lnTo>
                    <a:pt x="6937" y="1387"/>
                  </a:lnTo>
                  <a:lnTo>
                    <a:pt x="6937" y="1"/>
                  </a:lnTo>
                  <a:close/>
                  <a:moveTo>
                    <a:pt x="0" y="1387"/>
                  </a:moveTo>
                  <a:lnTo>
                    <a:pt x="0" y="2775"/>
                  </a:lnTo>
                  <a:lnTo>
                    <a:pt x="0" y="5088"/>
                  </a:lnTo>
                  <a:lnTo>
                    <a:pt x="1388" y="5088"/>
                  </a:lnTo>
                  <a:lnTo>
                    <a:pt x="1388" y="2775"/>
                  </a:lnTo>
                  <a:lnTo>
                    <a:pt x="5550" y="2775"/>
                  </a:lnTo>
                  <a:lnTo>
                    <a:pt x="5550" y="1387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65"/>
            <p:cNvSpPr/>
            <p:nvPr/>
          </p:nvSpPr>
          <p:spPr>
            <a:xfrm>
              <a:off x="1228325" y="2812275"/>
              <a:ext cx="34675" cy="34700"/>
            </a:xfrm>
            <a:custGeom>
              <a:rect b="b" l="l" r="r" t="t"/>
              <a:pathLst>
                <a:path extrusionOk="0" h="1388" w="1387">
                  <a:moveTo>
                    <a:pt x="0" y="1"/>
                  </a:moveTo>
                  <a:lnTo>
                    <a:pt x="0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65"/>
            <p:cNvSpPr/>
            <p:nvPr/>
          </p:nvSpPr>
          <p:spPr>
            <a:xfrm>
              <a:off x="1401725" y="2581050"/>
              <a:ext cx="34700" cy="57825"/>
            </a:xfrm>
            <a:custGeom>
              <a:rect b="b" l="l" r="r" t="t"/>
              <a:pathLst>
                <a:path extrusionOk="0" h="2313" w="1388">
                  <a:moveTo>
                    <a:pt x="1" y="1"/>
                  </a:moveTo>
                  <a:lnTo>
                    <a:pt x="1" y="2313"/>
                  </a:lnTo>
                  <a:lnTo>
                    <a:pt x="1387" y="2313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65"/>
            <p:cNvSpPr/>
            <p:nvPr/>
          </p:nvSpPr>
          <p:spPr>
            <a:xfrm>
              <a:off x="1367025" y="2638850"/>
              <a:ext cx="34725" cy="46275"/>
            </a:xfrm>
            <a:custGeom>
              <a:rect b="b" l="l" r="r" t="t"/>
              <a:pathLst>
                <a:path extrusionOk="0" h="1851" w="1389">
                  <a:moveTo>
                    <a:pt x="1" y="1"/>
                  </a:moveTo>
                  <a:lnTo>
                    <a:pt x="1" y="1851"/>
                  </a:lnTo>
                  <a:lnTo>
                    <a:pt x="1389" y="1851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65"/>
            <p:cNvSpPr/>
            <p:nvPr/>
          </p:nvSpPr>
          <p:spPr>
            <a:xfrm>
              <a:off x="1482650" y="2581050"/>
              <a:ext cx="34725" cy="57825"/>
            </a:xfrm>
            <a:custGeom>
              <a:rect b="b" l="l" r="r" t="t"/>
              <a:pathLst>
                <a:path extrusionOk="0" h="2313" w="1389">
                  <a:moveTo>
                    <a:pt x="0" y="1"/>
                  </a:moveTo>
                  <a:lnTo>
                    <a:pt x="0" y="2313"/>
                  </a:lnTo>
                  <a:lnTo>
                    <a:pt x="1388" y="2313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65"/>
            <p:cNvSpPr/>
            <p:nvPr/>
          </p:nvSpPr>
          <p:spPr>
            <a:xfrm>
              <a:off x="1517350" y="2638850"/>
              <a:ext cx="34675" cy="46275"/>
            </a:xfrm>
            <a:custGeom>
              <a:rect b="b" l="l" r="r" t="t"/>
              <a:pathLst>
                <a:path extrusionOk="0" h="1851" w="1387">
                  <a:moveTo>
                    <a:pt x="0" y="1"/>
                  </a:moveTo>
                  <a:lnTo>
                    <a:pt x="0" y="1851"/>
                  </a:lnTo>
                  <a:lnTo>
                    <a:pt x="1387" y="185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65"/>
            <p:cNvSpPr/>
            <p:nvPr/>
          </p:nvSpPr>
          <p:spPr>
            <a:xfrm>
              <a:off x="1355475" y="3008800"/>
              <a:ext cx="57850" cy="34725"/>
            </a:xfrm>
            <a:custGeom>
              <a:rect b="b" l="l" r="r" t="t"/>
              <a:pathLst>
                <a:path extrusionOk="0" h="1389" w="2314">
                  <a:moveTo>
                    <a:pt x="1" y="1"/>
                  </a:moveTo>
                  <a:lnTo>
                    <a:pt x="1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65"/>
            <p:cNvSpPr/>
            <p:nvPr/>
          </p:nvSpPr>
          <p:spPr>
            <a:xfrm>
              <a:off x="1262975" y="2846975"/>
              <a:ext cx="92525" cy="231225"/>
            </a:xfrm>
            <a:custGeom>
              <a:rect b="b" l="l" r="r" t="t"/>
              <a:pathLst>
                <a:path extrusionOk="0" h="9249" w="3701">
                  <a:moveTo>
                    <a:pt x="1" y="1"/>
                  </a:moveTo>
                  <a:lnTo>
                    <a:pt x="1" y="7862"/>
                  </a:lnTo>
                  <a:lnTo>
                    <a:pt x="1" y="8324"/>
                  </a:lnTo>
                  <a:lnTo>
                    <a:pt x="1" y="9248"/>
                  </a:lnTo>
                  <a:lnTo>
                    <a:pt x="3701" y="9248"/>
                  </a:lnTo>
                  <a:lnTo>
                    <a:pt x="3701" y="7862"/>
                  </a:lnTo>
                  <a:lnTo>
                    <a:pt x="1389" y="7862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65"/>
            <p:cNvSpPr/>
            <p:nvPr/>
          </p:nvSpPr>
          <p:spPr>
            <a:xfrm>
              <a:off x="1656075" y="2812275"/>
              <a:ext cx="34725" cy="34700"/>
            </a:xfrm>
            <a:custGeom>
              <a:rect b="b" l="l" r="r" t="t"/>
              <a:pathLst>
                <a:path extrusionOk="0" h="1388" w="1389">
                  <a:moveTo>
                    <a:pt x="0" y="1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65"/>
            <p:cNvSpPr/>
            <p:nvPr/>
          </p:nvSpPr>
          <p:spPr>
            <a:xfrm>
              <a:off x="1563575" y="2846975"/>
              <a:ext cx="92525" cy="231225"/>
            </a:xfrm>
            <a:custGeom>
              <a:rect b="b" l="l" r="r" t="t"/>
              <a:pathLst>
                <a:path extrusionOk="0" h="9249" w="3701">
                  <a:moveTo>
                    <a:pt x="2312" y="1"/>
                  </a:moveTo>
                  <a:lnTo>
                    <a:pt x="2312" y="7862"/>
                  </a:lnTo>
                  <a:lnTo>
                    <a:pt x="0" y="7862"/>
                  </a:lnTo>
                  <a:lnTo>
                    <a:pt x="0" y="9248"/>
                  </a:lnTo>
                  <a:lnTo>
                    <a:pt x="3700" y="9248"/>
                  </a:lnTo>
                  <a:lnTo>
                    <a:pt x="3700" y="8324"/>
                  </a:lnTo>
                  <a:lnTo>
                    <a:pt x="3700" y="7862"/>
                  </a:lnTo>
                  <a:lnTo>
                    <a:pt x="3700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65"/>
            <p:cNvSpPr/>
            <p:nvPr/>
          </p:nvSpPr>
          <p:spPr>
            <a:xfrm>
              <a:off x="1552000" y="2685100"/>
              <a:ext cx="173450" cy="127200"/>
            </a:xfrm>
            <a:custGeom>
              <a:rect b="b" l="l" r="r" t="t"/>
              <a:pathLst>
                <a:path extrusionOk="0" h="5088" w="6938">
                  <a:moveTo>
                    <a:pt x="1" y="1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1"/>
                  </a:lnTo>
                  <a:close/>
                  <a:moveTo>
                    <a:pt x="1389" y="1387"/>
                  </a:moveTo>
                  <a:lnTo>
                    <a:pt x="1389" y="2775"/>
                  </a:lnTo>
                  <a:lnTo>
                    <a:pt x="5550" y="2775"/>
                  </a:lnTo>
                  <a:lnTo>
                    <a:pt x="5550" y="5088"/>
                  </a:lnTo>
                  <a:lnTo>
                    <a:pt x="6938" y="5088"/>
                  </a:lnTo>
                  <a:lnTo>
                    <a:pt x="6938" y="2775"/>
                  </a:lnTo>
                  <a:lnTo>
                    <a:pt x="6938" y="1387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65"/>
            <p:cNvSpPr/>
            <p:nvPr/>
          </p:nvSpPr>
          <p:spPr>
            <a:xfrm>
              <a:off x="1505750" y="3008800"/>
              <a:ext cx="57850" cy="34725"/>
            </a:xfrm>
            <a:custGeom>
              <a:rect b="b" l="l" r="r" t="t"/>
              <a:pathLst>
                <a:path extrusionOk="0" h="1389" w="2314">
                  <a:moveTo>
                    <a:pt x="1" y="1"/>
                  </a:moveTo>
                  <a:lnTo>
                    <a:pt x="1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65"/>
            <p:cNvSpPr/>
            <p:nvPr/>
          </p:nvSpPr>
          <p:spPr>
            <a:xfrm>
              <a:off x="1436400" y="2546350"/>
              <a:ext cx="46275" cy="34725"/>
            </a:xfrm>
            <a:custGeom>
              <a:rect b="b" l="l" r="r" t="t"/>
              <a:pathLst>
                <a:path extrusionOk="0" h="1389" w="1851">
                  <a:moveTo>
                    <a:pt x="0" y="1"/>
                  </a:moveTo>
                  <a:lnTo>
                    <a:pt x="0" y="1389"/>
                  </a:lnTo>
                  <a:lnTo>
                    <a:pt x="1850" y="1389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65"/>
            <p:cNvSpPr/>
            <p:nvPr/>
          </p:nvSpPr>
          <p:spPr>
            <a:xfrm>
              <a:off x="1413300" y="2974150"/>
              <a:ext cx="92475" cy="34675"/>
            </a:xfrm>
            <a:custGeom>
              <a:rect b="b" l="l" r="r" t="t"/>
              <a:pathLst>
                <a:path extrusionOk="0" h="1387" w="3699">
                  <a:moveTo>
                    <a:pt x="0" y="0"/>
                  </a:moveTo>
                  <a:lnTo>
                    <a:pt x="0" y="1387"/>
                  </a:lnTo>
                  <a:lnTo>
                    <a:pt x="3699" y="1387"/>
                  </a:lnTo>
                  <a:lnTo>
                    <a:pt x="3699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94" name="Google Shape;3894;p65"/>
          <p:cNvGrpSpPr/>
          <p:nvPr/>
        </p:nvGrpSpPr>
        <p:grpSpPr>
          <a:xfrm>
            <a:off x="789704" y="4412425"/>
            <a:ext cx="531825" cy="531850"/>
            <a:chOff x="1193625" y="2546350"/>
            <a:chExt cx="531825" cy="531850"/>
          </a:xfrm>
        </p:grpSpPr>
        <p:sp>
          <p:nvSpPr>
            <p:cNvPr id="3895" name="Google Shape;3895;p65"/>
            <p:cNvSpPr/>
            <p:nvPr/>
          </p:nvSpPr>
          <p:spPr>
            <a:xfrm>
              <a:off x="1193625" y="2546400"/>
              <a:ext cx="531825" cy="531800"/>
            </a:xfrm>
            <a:custGeom>
              <a:rect b="b" l="l" r="r" t="t"/>
              <a:pathLst>
                <a:path extrusionOk="0" h="21272" w="21273">
                  <a:moveTo>
                    <a:pt x="9711" y="0"/>
                  </a:moveTo>
                  <a:lnTo>
                    <a:pt x="9711" y="1387"/>
                  </a:lnTo>
                  <a:lnTo>
                    <a:pt x="8325" y="1387"/>
                  </a:lnTo>
                  <a:lnTo>
                    <a:pt x="8325" y="3699"/>
                  </a:lnTo>
                  <a:lnTo>
                    <a:pt x="6937" y="3699"/>
                  </a:lnTo>
                  <a:lnTo>
                    <a:pt x="6937" y="5549"/>
                  </a:lnTo>
                  <a:lnTo>
                    <a:pt x="5550" y="5549"/>
                  </a:lnTo>
                  <a:lnTo>
                    <a:pt x="5550" y="6935"/>
                  </a:lnTo>
                  <a:lnTo>
                    <a:pt x="0" y="6935"/>
                  </a:lnTo>
                  <a:lnTo>
                    <a:pt x="0" y="10636"/>
                  </a:lnTo>
                  <a:lnTo>
                    <a:pt x="1388" y="10636"/>
                  </a:lnTo>
                  <a:lnTo>
                    <a:pt x="1388" y="12024"/>
                  </a:lnTo>
                  <a:lnTo>
                    <a:pt x="2775" y="12024"/>
                  </a:lnTo>
                  <a:lnTo>
                    <a:pt x="2775" y="19885"/>
                  </a:lnTo>
                  <a:lnTo>
                    <a:pt x="2775" y="20347"/>
                  </a:lnTo>
                  <a:lnTo>
                    <a:pt x="2775" y="21271"/>
                  </a:lnTo>
                  <a:lnTo>
                    <a:pt x="6475" y="21271"/>
                  </a:lnTo>
                  <a:lnTo>
                    <a:pt x="6475" y="20347"/>
                  </a:lnTo>
                  <a:lnTo>
                    <a:pt x="6475" y="19885"/>
                  </a:lnTo>
                  <a:lnTo>
                    <a:pt x="8787" y="19885"/>
                  </a:lnTo>
                  <a:lnTo>
                    <a:pt x="8787" y="18497"/>
                  </a:lnTo>
                  <a:lnTo>
                    <a:pt x="12486" y="18497"/>
                  </a:lnTo>
                  <a:lnTo>
                    <a:pt x="12486" y="19885"/>
                  </a:lnTo>
                  <a:lnTo>
                    <a:pt x="14798" y="19885"/>
                  </a:lnTo>
                  <a:lnTo>
                    <a:pt x="14798" y="21271"/>
                  </a:lnTo>
                  <a:lnTo>
                    <a:pt x="18498" y="21271"/>
                  </a:lnTo>
                  <a:lnTo>
                    <a:pt x="18498" y="20347"/>
                  </a:lnTo>
                  <a:lnTo>
                    <a:pt x="18498" y="19885"/>
                  </a:lnTo>
                  <a:lnTo>
                    <a:pt x="18498" y="12024"/>
                  </a:lnTo>
                  <a:lnTo>
                    <a:pt x="19885" y="12024"/>
                  </a:lnTo>
                  <a:lnTo>
                    <a:pt x="19885" y="10636"/>
                  </a:lnTo>
                  <a:lnTo>
                    <a:pt x="21273" y="10636"/>
                  </a:lnTo>
                  <a:lnTo>
                    <a:pt x="21273" y="6935"/>
                  </a:lnTo>
                  <a:lnTo>
                    <a:pt x="15724" y="6935"/>
                  </a:lnTo>
                  <a:lnTo>
                    <a:pt x="15724" y="5549"/>
                  </a:lnTo>
                  <a:lnTo>
                    <a:pt x="14336" y="5549"/>
                  </a:lnTo>
                  <a:lnTo>
                    <a:pt x="14336" y="3699"/>
                  </a:lnTo>
                  <a:lnTo>
                    <a:pt x="12949" y="3699"/>
                  </a:lnTo>
                  <a:lnTo>
                    <a:pt x="12949" y="1387"/>
                  </a:lnTo>
                  <a:lnTo>
                    <a:pt x="11561" y="1387"/>
                  </a:lnTo>
                  <a:lnTo>
                    <a:pt x="1156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65"/>
            <p:cNvSpPr/>
            <p:nvPr/>
          </p:nvSpPr>
          <p:spPr>
            <a:xfrm>
              <a:off x="1193625" y="2546400"/>
              <a:ext cx="531825" cy="242800"/>
            </a:xfrm>
            <a:custGeom>
              <a:rect b="b" l="l" r="r" t="t"/>
              <a:pathLst>
                <a:path extrusionOk="0" h="9712" w="21273">
                  <a:moveTo>
                    <a:pt x="9711" y="0"/>
                  </a:moveTo>
                  <a:lnTo>
                    <a:pt x="9711" y="1387"/>
                  </a:lnTo>
                  <a:lnTo>
                    <a:pt x="8325" y="1387"/>
                  </a:lnTo>
                  <a:lnTo>
                    <a:pt x="8325" y="3699"/>
                  </a:lnTo>
                  <a:lnTo>
                    <a:pt x="6937" y="3699"/>
                  </a:lnTo>
                  <a:lnTo>
                    <a:pt x="6937" y="5549"/>
                  </a:lnTo>
                  <a:lnTo>
                    <a:pt x="5550" y="5549"/>
                  </a:lnTo>
                  <a:lnTo>
                    <a:pt x="5550" y="6935"/>
                  </a:lnTo>
                  <a:lnTo>
                    <a:pt x="0" y="6935"/>
                  </a:lnTo>
                  <a:lnTo>
                    <a:pt x="0" y="9711"/>
                  </a:lnTo>
                  <a:lnTo>
                    <a:pt x="5550" y="9711"/>
                  </a:lnTo>
                  <a:lnTo>
                    <a:pt x="5550" y="8323"/>
                  </a:lnTo>
                  <a:lnTo>
                    <a:pt x="6937" y="8323"/>
                  </a:lnTo>
                  <a:lnTo>
                    <a:pt x="6937" y="6935"/>
                  </a:lnTo>
                  <a:lnTo>
                    <a:pt x="8325" y="6935"/>
                  </a:lnTo>
                  <a:lnTo>
                    <a:pt x="8325" y="5549"/>
                  </a:lnTo>
                  <a:lnTo>
                    <a:pt x="8325" y="5087"/>
                  </a:lnTo>
                  <a:lnTo>
                    <a:pt x="9711" y="5087"/>
                  </a:lnTo>
                  <a:lnTo>
                    <a:pt x="9711" y="3699"/>
                  </a:lnTo>
                  <a:lnTo>
                    <a:pt x="9711" y="2775"/>
                  </a:lnTo>
                  <a:lnTo>
                    <a:pt x="11561" y="2775"/>
                  </a:lnTo>
                  <a:lnTo>
                    <a:pt x="11561" y="3699"/>
                  </a:lnTo>
                  <a:lnTo>
                    <a:pt x="11561" y="5087"/>
                  </a:lnTo>
                  <a:lnTo>
                    <a:pt x="12949" y="5087"/>
                  </a:lnTo>
                  <a:lnTo>
                    <a:pt x="12949" y="5549"/>
                  </a:lnTo>
                  <a:lnTo>
                    <a:pt x="12949" y="6935"/>
                  </a:lnTo>
                  <a:lnTo>
                    <a:pt x="14336" y="6935"/>
                  </a:lnTo>
                  <a:lnTo>
                    <a:pt x="14336" y="8323"/>
                  </a:lnTo>
                  <a:lnTo>
                    <a:pt x="15724" y="8323"/>
                  </a:lnTo>
                  <a:lnTo>
                    <a:pt x="15724" y="9711"/>
                  </a:lnTo>
                  <a:lnTo>
                    <a:pt x="21273" y="9711"/>
                  </a:lnTo>
                  <a:lnTo>
                    <a:pt x="21273" y="6935"/>
                  </a:lnTo>
                  <a:lnTo>
                    <a:pt x="15724" y="6935"/>
                  </a:lnTo>
                  <a:lnTo>
                    <a:pt x="15724" y="5549"/>
                  </a:lnTo>
                  <a:lnTo>
                    <a:pt x="14336" y="5549"/>
                  </a:lnTo>
                  <a:lnTo>
                    <a:pt x="14336" y="3699"/>
                  </a:lnTo>
                  <a:lnTo>
                    <a:pt x="12949" y="3699"/>
                  </a:lnTo>
                  <a:lnTo>
                    <a:pt x="12949" y="1387"/>
                  </a:lnTo>
                  <a:lnTo>
                    <a:pt x="11561" y="1387"/>
                  </a:lnTo>
                  <a:lnTo>
                    <a:pt x="11561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65"/>
            <p:cNvSpPr/>
            <p:nvPr/>
          </p:nvSpPr>
          <p:spPr>
            <a:xfrm>
              <a:off x="1193625" y="2685100"/>
              <a:ext cx="173425" cy="127200"/>
            </a:xfrm>
            <a:custGeom>
              <a:rect b="b" l="l" r="r" t="t"/>
              <a:pathLst>
                <a:path extrusionOk="0" h="5088" w="6937">
                  <a:moveTo>
                    <a:pt x="5550" y="1"/>
                  </a:moveTo>
                  <a:lnTo>
                    <a:pt x="5550" y="1387"/>
                  </a:lnTo>
                  <a:lnTo>
                    <a:pt x="6937" y="1387"/>
                  </a:lnTo>
                  <a:lnTo>
                    <a:pt x="6937" y="1"/>
                  </a:lnTo>
                  <a:close/>
                  <a:moveTo>
                    <a:pt x="0" y="1387"/>
                  </a:moveTo>
                  <a:lnTo>
                    <a:pt x="0" y="2775"/>
                  </a:lnTo>
                  <a:lnTo>
                    <a:pt x="0" y="5088"/>
                  </a:lnTo>
                  <a:lnTo>
                    <a:pt x="1388" y="5088"/>
                  </a:lnTo>
                  <a:lnTo>
                    <a:pt x="1388" y="2775"/>
                  </a:lnTo>
                  <a:lnTo>
                    <a:pt x="5550" y="2775"/>
                  </a:lnTo>
                  <a:lnTo>
                    <a:pt x="5550" y="1387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65"/>
            <p:cNvSpPr/>
            <p:nvPr/>
          </p:nvSpPr>
          <p:spPr>
            <a:xfrm>
              <a:off x="1228325" y="2812275"/>
              <a:ext cx="34675" cy="34700"/>
            </a:xfrm>
            <a:custGeom>
              <a:rect b="b" l="l" r="r" t="t"/>
              <a:pathLst>
                <a:path extrusionOk="0" h="1388" w="1387">
                  <a:moveTo>
                    <a:pt x="0" y="1"/>
                  </a:moveTo>
                  <a:lnTo>
                    <a:pt x="0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65"/>
            <p:cNvSpPr/>
            <p:nvPr/>
          </p:nvSpPr>
          <p:spPr>
            <a:xfrm>
              <a:off x="1401725" y="2581050"/>
              <a:ext cx="34700" cy="57825"/>
            </a:xfrm>
            <a:custGeom>
              <a:rect b="b" l="l" r="r" t="t"/>
              <a:pathLst>
                <a:path extrusionOk="0" h="2313" w="1388">
                  <a:moveTo>
                    <a:pt x="1" y="1"/>
                  </a:moveTo>
                  <a:lnTo>
                    <a:pt x="1" y="2313"/>
                  </a:lnTo>
                  <a:lnTo>
                    <a:pt x="1387" y="2313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65"/>
            <p:cNvSpPr/>
            <p:nvPr/>
          </p:nvSpPr>
          <p:spPr>
            <a:xfrm>
              <a:off x="1367025" y="2638850"/>
              <a:ext cx="34725" cy="46275"/>
            </a:xfrm>
            <a:custGeom>
              <a:rect b="b" l="l" r="r" t="t"/>
              <a:pathLst>
                <a:path extrusionOk="0" h="1851" w="1389">
                  <a:moveTo>
                    <a:pt x="1" y="1"/>
                  </a:moveTo>
                  <a:lnTo>
                    <a:pt x="1" y="1851"/>
                  </a:lnTo>
                  <a:lnTo>
                    <a:pt x="1389" y="1851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65"/>
            <p:cNvSpPr/>
            <p:nvPr/>
          </p:nvSpPr>
          <p:spPr>
            <a:xfrm>
              <a:off x="1482650" y="2581050"/>
              <a:ext cx="34725" cy="57825"/>
            </a:xfrm>
            <a:custGeom>
              <a:rect b="b" l="l" r="r" t="t"/>
              <a:pathLst>
                <a:path extrusionOk="0" h="2313" w="1389">
                  <a:moveTo>
                    <a:pt x="0" y="1"/>
                  </a:moveTo>
                  <a:lnTo>
                    <a:pt x="0" y="2313"/>
                  </a:lnTo>
                  <a:lnTo>
                    <a:pt x="1388" y="2313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65"/>
            <p:cNvSpPr/>
            <p:nvPr/>
          </p:nvSpPr>
          <p:spPr>
            <a:xfrm>
              <a:off x="1517350" y="2638850"/>
              <a:ext cx="34675" cy="46275"/>
            </a:xfrm>
            <a:custGeom>
              <a:rect b="b" l="l" r="r" t="t"/>
              <a:pathLst>
                <a:path extrusionOk="0" h="1851" w="1387">
                  <a:moveTo>
                    <a:pt x="0" y="1"/>
                  </a:moveTo>
                  <a:lnTo>
                    <a:pt x="0" y="1851"/>
                  </a:lnTo>
                  <a:lnTo>
                    <a:pt x="1387" y="185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65"/>
            <p:cNvSpPr/>
            <p:nvPr/>
          </p:nvSpPr>
          <p:spPr>
            <a:xfrm>
              <a:off x="1355475" y="3008800"/>
              <a:ext cx="57850" cy="34725"/>
            </a:xfrm>
            <a:custGeom>
              <a:rect b="b" l="l" r="r" t="t"/>
              <a:pathLst>
                <a:path extrusionOk="0" h="1389" w="2314">
                  <a:moveTo>
                    <a:pt x="1" y="1"/>
                  </a:moveTo>
                  <a:lnTo>
                    <a:pt x="1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65"/>
            <p:cNvSpPr/>
            <p:nvPr/>
          </p:nvSpPr>
          <p:spPr>
            <a:xfrm>
              <a:off x="1262975" y="2846975"/>
              <a:ext cx="92525" cy="231225"/>
            </a:xfrm>
            <a:custGeom>
              <a:rect b="b" l="l" r="r" t="t"/>
              <a:pathLst>
                <a:path extrusionOk="0" h="9249" w="3701">
                  <a:moveTo>
                    <a:pt x="1" y="1"/>
                  </a:moveTo>
                  <a:lnTo>
                    <a:pt x="1" y="7862"/>
                  </a:lnTo>
                  <a:lnTo>
                    <a:pt x="1" y="8324"/>
                  </a:lnTo>
                  <a:lnTo>
                    <a:pt x="1" y="9248"/>
                  </a:lnTo>
                  <a:lnTo>
                    <a:pt x="3701" y="9248"/>
                  </a:lnTo>
                  <a:lnTo>
                    <a:pt x="3701" y="7862"/>
                  </a:lnTo>
                  <a:lnTo>
                    <a:pt x="1389" y="7862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65"/>
            <p:cNvSpPr/>
            <p:nvPr/>
          </p:nvSpPr>
          <p:spPr>
            <a:xfrm>
              <a:off x="1656075" y="2812275"/>
              <a:ext cx="34725" cy="34700"/>
            </a:xfrm>
            <a:custGeom>
              <a:rect b="b" l="l" r="r" t="t"/>
              <a:pathLst>
                <a:path extrusionOk="0" h="1388" w="1389">
                  <a:moveTo>
                    <a:pt x="0" y="1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65"/>
            <p:cNvSpPr/>
            <p:nvPr/>
          </p:nvSpPr>
          <p:spPr>
            <a:xfrm>
              <a:off x="1563575" y="2846975"/>
              <a:ext cx="92525" cy="231225"/>
            </a:xfrm>
            <a:custGeom>
              <a:rect b="b" l="l" r="r" t="t"/>
              <a:pathLst>
                <a:path extrusionOk="0" h="9249" w="3701">
                  <a:moveTo>
                    <a:pt x="2312" y="1"/>
                  </a:moveTo>
                  <a:lnTo>
                    <a:pt x="2312" y="7862"/>
                  </a:lnTo>
                  <a:lnTo>
                    <a:pt x="0" y="7862"/>
                  </a:lnTo>
                  <a:lnTo>
                    <a:pt x="0" y="9248"/>
                  </a:lnTo>
                  <a:lnTo>
                    <a:pt x="3700" y="9248"/>
                  </a:lnTo>
                  <a:lnTo>
                    <a:pt x="3700" y="8324"/>
                  </a:lnTo>
                  <a:lnTo>
                    <a:pt x="3700" y="7862"/>
                  </a:lnTo>
                  <a:lnTo>
                    <a:pt x="3700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65"/>
            <p:cNvSpPr/>
            <p:nvPr/>
          </p:nvSpPr>
          <p:spPr>
            <a:xfrm>
              <a:off x="1552000" y="2685100"/>
              <a:ext cx="173450" cy="127200"/>
            </a:xfrm>
            <a:custGeom>
              <a:rect b="b" l="l" r="r" t="t"/>
              <a:pathLst>
                <a:path extrusionOk="0" h="5088" w="6938">
                  <a:moveTo>
                    <a:pt x="1" y="1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1"/>
                  </a:lnTo>
                  <a:close/>
                  <a:moveTo>
                    <a:pt x="1389" y="1387"/>
                  </a:moveTo>
                  <a:lnTo>
                    <a:pt x="1389" y="2775"/>
                  </a:lnTo>
                  <a:lnTo>
                    <a:pt x="5550" y="2775"/>
                  </a:lnTo>
                  <a:lnTo>
                    <a:pt x="5550" y="5088"/>
                  </a:lnTo>
                  <a:lnTo>
                    <a:pt x="6938" y="5088"/>
                  </a:lnTo>
                  <a:lnTo>
                    <a:pt x="6938" y="2775"/>
                  </a:lnTo>
                  <a:lnTo>
                    <a:pt x="6938" y="1387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65"/>
            <p:cNvSpPr/>
            <p:nvPr/>
          </p:nvSpPr>
          <p:spPr>
            <a:xfrm>
              <a:off x="1505750" y="3008800"/>
              <a:ext cx="57850" cy="34725"/>
            </a:xfrm>
            <a:custGeom>
              <a:rect b="b" l="l" r="r" t="t"/>
              <a:pathLst>
                <a:path extrusionOk="0" h="1389" w="2314">
                  <a:moveTo>
                    <a:pt x="1" y="1"/>
                  </a:moveTo>
                  <a:lnTo>
                    <a:pt x="1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65"/>
            <p:cNvSpPr/>
            <p:nvPr/>
          </p:nvSpPr>
          <p:spPr>
            <a:xfrm>
              <a:off x="1436400" y="2546350"/>
              <a:ext cx="46275" cy="34725"/>
            </a:xfrm>
            <a:custGeom>
              <a:rect b="b" l="l" r="r" t="t"/>
              <a:pathLst>
                <a:path extrusionOk="0" h="1389" w="1851">
                  <a:moveTo>
                    <a:pt x="0" y="1"/>
                  </a:moveTo>
                  <a:lnTo>
                    <a:pt x="0" y="1389"/>
                  </a:lnTo>
                  <a:lnTo>
                    <a:pt x="1850" y="1389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65"/>
            <p:cNvSpPr/>
            <p:nvPr/>
          </p:nvSpPr>
          <p:spPr>
            <a:xfrm>
              <a:off x="1413300" y="2974150"/>
              <a:ext cx="92475" cy="34675"/>
            </a:xfrm>
            <a:custGeom>
              <a:rect b="b" l="l" r="r" t="t"/>
              <a:pathLst>
                <a:path extrusionOk="0" h="1387" w="3699">
                  <a:moveTo>
                    <a:pt x="0" y="0"/>
                  </a:moveTo>
                  <a:lnTo>
                    <a:pt x="0" y="1387"/>
                  </a:lnTo>
                  <a:lnTo>
                    <a:pt x="3699" y="1387"/>
                  </a:lnTo>
                  <a:lnTo>
                    <a:pt x="3699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11" name="Google Shape;3911;p65"/>
          <p:cNvGrpSpPr/>
          <p:nvPr/>
        </p:nvGrpSpPr>
        <p:grpSpPr>
          <a:xfrm>
            <a:off x="1362454" y="4412425"/>
            <a:ext cx="531825" cy="531850"/>
            <a:chOff x="1193625" y="2546350"/>
            <a:chExt cx="531825" cy="531850"/>
          </a:xfrm>
        </p:grpSpPr>
        <p:sp>
          <p:nvSpPr>
            <p:cNvPr id="3912" name="Google Shape;3912;p65"/>
            <p:cNvSpPr/>
            <p:nvPr/>
          </p:nvSpPr>
          <p:spPr>
            <a:xfrm>
              <a:off x="1193625" y="2546400"/>
              <a:ext cx="531825" cy="531800"/>
            </a:xfrm>
            <a:custGeom>
              <a:rect b="b" l="l" r="r" t="t"/>
              <a:pathLst>
                <a:path extrusionOk="0" h="21272" w="21273">
                  <a:moveTo>
                    <a:pt x="9711" y="0"/>
                  </a:moveTo>
                  <a:lnTo>
                    <a:pt x="9711" y="1387"/>
                  </a:lnTo>
                  <a:lnTo>
                    <a:pt x="8325" y="1387"/>
                  </a:lnTo>
                  <a:lnTo>
                    <a:pt x="8325" y="3699"/>
                  </a:lnTo>
                  <a:lnTo>
                    <a:pt x="6937" y="3699"/>
                  </a:lnTo>
                  <a:lnTo>
                    <a:pt x="6937" y="5549"/>
                  </a:lnTo>
                  <a:lnTo>
                    <a:pt x="5550" y="5549"/>
                  </a:lnTo>
                  <a:lnTo>
                    <a:pt x="5550" y="6935"/>
                  </a:lnTo>
                  <a:lnTo>
                    <a:pt x="0" y="6935"/>
                  </a:lnTo>
                  <a:lnTo>
                    <a:pt x="0" y="10636"/>
                  </a:lnTo>
                  <a:lnTo>
                    <a:pt x="1388" y="10636"/>
                  </a:lnTo>
                  <a:lnTo>
                    <a:pt x="1388" y="12024"/>
                  </a:lnTo>
                  <a:lnTo>
                    <a:pt x="2775" y="12024"/>
                  </a:lnTo>
                  <a:lnTo>
                    <a:pt x="2775" y="19885"/>
                  </a:lnTo>
                  <a:lnTo>
                    <a:pt x="2775" y="20347"/>
                  </a:lnTo>
                  <a:lnTo>
                    <a:pt x="2775" y="21271"/>
                  </a:lnTo>
                  <a:lnTo>
                    <a:pt x="6475" y="21271"/>
                  </a:lnTo>
                  <a:lnTo>
                    <a:pt x="6475" y="20347"/>
                  </a:lnTo>
                  <a:lnTo>
                    <a:pt x="6475" y="19885"/>
                  </a:lnTo>
                  <a:lnTo>
                    <a:pt x="8787" y="19885"/>
                  </a:lnTo>
                  <a:lnTo>
                    <a:pt x="8787" y="18497"/>
                  </a:lnTo>
                  <a:lnTo>
                    <a:pt x="12486" y="18497"/>
                  </a:lnTo>
                  <a:lnTo>
                    <a:pt x="12486" y="19885"/>
                  </a:lnTo>
                  <a:lnTo>
                    <a:pt x="14798" y="19885"/>
                  </a:lnTo>
                  <a:lnTo>
                    <a:pt x="14798" y="21271"/>
                  </a:lnTo>
                  <a:lnTo>
                    <a:pt x="18498" y="21271"/>
                  </a:lnTo>
                  <a:lnTo>
                    <a:pt x="18498" y="20347"/>
                  </a:lnTo>
                  <a:lnTo>
                    <a:pt x="18498" y="19885"/>
                  </a:lnTo>
                  <a:lnTo>
                    <a:pt x="18498" y="12024"/>
                  </a:lnTo>
                  <a:lnTo>
                    <a:pt x="19885" y="12024"/>
                  </a:lnTo>
                  <a:lnTo>
                    <a:pt x="19885" y="10636"/>
                  </a:lnTo>
                  <a:lnTo>
                    <a:pt x="21273" y="10636"/>
                  </a:lnTo>
                  <a:lnTo>
                    <a:pt x="21273" y="6935"/>
                  </a:lnTo>
                  <a:lnTo>
                    <a:pt x="15724" y="6935"/>
                  </a:lnTo>
                  <a:lnTo>
                    <a:pt x="15724" y="5549"/>
                  </a:lnTo>
                  <a:lnTo>
                    <a:pt x="14336" y="5549"/>
                  </a:lnTo>
                  <a:lnTo>
                    <a:pt x="14336" y="3699"/>
                  </a:lnTo>
                  <a:lnTo>
                    <a:pt x="12949" y="3699"/>
                  </a:lnTo>
                  <a:lnTo>
                    <a:pt x="12949" y="1387"/>
                  </a:lnTo>
                  <a:lnTo>
                    <a:pt x="11561" y="1387"/>
                  </a:lnTo>
                  <a:lnTo>
                    <a:pt x="1156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65"/>
            <p:cNvSpPr/>
            <p:nvPr/>
          </p:nvSpPr>
          <p:spPr>
            <a:xfrm>
              <a:off x="1193625" y="2546400"/>
              <a:ext cx="531825" cy="242800"/>
            </a:xfrm>
            <a:custGeom>
              <a:rect b="b" l="l" r="r" t="t"/>
              <a:pathLst>
                <a:path extrusionOk="0" h="9712" w="21273">
                  <a:moveTo>
                    <a:pt x="9711" y="0"/>
                  </a:moveTo>
                  <a:lnTo>
                    <a:pt x="9711" y="1387"/>
                  </a:lnTo>
                  <a:lnTo>
                    <a:pt x="8325" y="1387"/>
                  </a:lnTo>
                  <a:lnTo>
                    <a:pt x="8325" y="3699"/>
                  </a:lnTo>
                  <a:lnTo>
                    <a:pt x="6937" y="3699"/>
                  </a:lnTo>
                  <a:lnTo>
                    <a:pt x="6937" y="5549"/>
                  </a:lnTo>
                  <a:lnTo>
                    <a:pt x="5550" y="5549"/>
                  </a:lnTo>
                  <a:lnTo>
                    <a:pt x="5550" y="6935"/>
                  </a:lnTo>
                  <a:lnTo>
                    <a:pt x="0" y="6935"/>
                  </a:lnTo>
                  <a:lnTo>
                    <a:pt x="0" y="9711"/>
                  </a:lnTo>
                  <a:lnTo>
                    <a:pt x="5550" y="9711"/>
                  </a:lnTo>
                  <a:lnTo>
                    <a:pt x="5550" y="8323"/>
                  </a:lnTo>
                  <a:lnTo>
                    <a:pt x="6937" y="8323"/>
                  </a:lnTo>
                  <a:lnTo>
                    <a:pt x="6937" y="6935"/>
                  </a:lnTo>
                  <a:lnTo>
                    <a:pt x="8325" y="6935"/>
                  </a:lnTo>
                  <a:lnTo>
                    <a:pt x="8325" y="5549"/>
                  </a:lnTo>
                  <a:lnTo>
                    <a:pt x="8325" y="5087"/>
                  </a:lnTo>
                  <a:lnTo>
                    <a:pt x="9711" y="5087"/>
                  </a:lnTo>
                  <a:lnTo>
                    <a:pt x="9711" y="3699"/>
                  </a:lnTo>
                  <a:lnTo>
                    <a:pt x="9711" y="2775"/>
                  </a:lnTo>
                  <a:lnTo>
                    <a:pt x="11561" y="2775"/>
                  </a:lnTo>
                  <a:lnTo>
                    <a:pt x="11561" y="3699"/>
                  </a:lnTo>
                  <a:lnTo>
                    <a:pt x="11561" y="5087"/>
                  </a:lnTo>
                  <a:lnTo>
                    <a:pt x="12949" y="5087"/>
                  </a:lnTo>
                  <a:lnTo>
                    <a:pt x="12949" y="5549"/>
                  </a:lnTo>
                  <a:lnTo>
                    <a:pt x="12949" y="6935"/>
                  </a:lnTo>
                  <a:lnTo>
                    <a:pt x="14336" y="6935"/>
                  </a:lnTo>
                  <a:lnTo>
                    <a:pt x="14336" y="8323"/>
                  </a:lnTo>
                  <a:lnTo>
                    <a:pt x="15724" y="8323"/>
                  </a:lnTo>
                  <a:lnTo>
                    <a:pt x="15724" y="9711"/>
                  </a:lnTo>
                  <a:lnTo>
                    <a:pt x="21273" y="9711"/>
                  </a:lnTo>
                  <a:lnTo>
                    <a:pt x="21273" y="6935"/>
                  </a:lnTo>
                  <a:lnTo>
                    <a:pt x="15724" y="6935"/>
                  </a:lnTo>
                  <a:lnTo>
                    <a:pt x="15724" y="5549"/>
                  </a:lnTo>
                  <a:lnTo>
                    <a:pt x="14336" y="5549"/>
                  </a:lnTo>
                  <a:lnTo>
                    <a:pt x="14336" y="3699"/>
                  </a:lnTo>
                  <a:lnTo>
                    <a:pt x="12949" y="3699"/>
                  </a:lnTo>
                  <a:lnTo>
                    <a:pt x="12949" y="1387"/>
                  </a:lnTo>
                  <a:lnTo>
                    <a:pt x="11561" y="1387"/>
                  </a:lnTo>
                  <a:lnTo>
                    <a:pt x="11561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65"/>
            <p:cNvSpPr/>
            <p:nvPr/>
          </p:nvSpPr>
          <p:spPr>
            <a:xfrm>
              <a:off x="1193625" y="2685100"/>
              <a:ext cx="173425" cy="127200"/>
            </a:xfrm>
            <a:custGeom>
              <a:rect b="b" l="l" r="r" t="t"/>
              <a:pathLst>
                <a:path extrusionOk="0" h="5088" w="6937">
                  <a:moveTo>
                    <a:pt x="5550" y="1"/>
                  </a:moveTo>
                  <a:lnTo>
                    <a:pt x="5550" y="1387"/>
                  </a:lnTo>
                  <a:lnTo>
                    <a:pt x="6937" y="1387"/>
                  </a:lnTo>
                  <a:lnTo>
                    <a:pt x="6937" y="1"/>
                  </a:lnTo>
                  <a:close/>
                  <a:moveTo>
                    <a:pt x="0" y="1387"/>
                  </a:moveTo>
                  <a:lnTo>
                    <a:pt x="0" y="2775"/>
                  </a:lnTo>
                  <a:lnTo>
                    <a:pt x="0" y="5088"/>
                  </a:lnTo>
                  <a:lnTo>
                    <a:pt x="1388" y="5088"/>
                  </a:lnTo>
                  <a:lnTo>
                    <a:pt x="1388" y="2775"/>
                  </a:lnTo>
                  <a:lnTo>
                    <a:pt x="5550" y="2775"/>
                  </a:lnTo>
                  <a:lnTo>
                    <a:pt x="5550" y="1387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65"/>
            <p:cNvSpPr/>
            <p:nvPr/>
          </p:nvSpPr>
          <p:spPr>
            <a:xfrm>
              <a:off x="1228325" y="2812275"/>
              <a:ext cx="34675" cy="34700"/>
            </a:xfrm>
            <a:custGeom>
              <a:rect b="b" l="l" r="r" t="t"/>
              <a:pathLst>
                <a:path extrusionOk="0" h="1388" w="1387">
                  <a:moveTo>
                    <a:pt x="0" y="1"/>
                  </a:moveTo>
                  <a:lnTo>
                    <a:pt x="0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65"/>
            <p:cNvSpPr/>
            <p:nvPr/>
          </p:nvSpPr>
          <p:spPr>
            <a:xfrm>
              <a:off x="1401725" y="2581050"/>
              <a:ext cx="34700" cy="57825"/>
            </a:xfrm>
            <a:custGeom>
              <a:rect b="b" l="l" r="r" t="t"/>
              <a:pathLst>
                <a:path extrusionOk="0" h="2313" w="1388">
                  <a:moveTo>
                    <a:pt x="1" y="1"/>
                  </a:moveTo>
                  <a:lnTo>
                    <a:pt x="1" y="2313"/>
                  </a:lnTo>
                  <a:lnTo>
                    <a:pt x="1387" y="2313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65"/>
            <p:cNvSpPr/>
            <p:nvPr/>
          </p:nvSpPr>
          <p:spPr>
            <a:xfrm>
              <a:off x="1367025" y="2638850"/>
              <a:ext cx="34725" cy="46275"/>
            </a:xfrm>
            <a:custGeom>
              <a:rect b="b" l="l" r="r" t="t"/>
              <a:pathLst>
                <a:path extrusionOk="0" h="1851" w="1389">
                  <a:moveTo>
                    <a:pt x="1" y="1"/>
                  </a:moveTo>
                  <a:lnTo>
                    <a:pt x="1" y="1851"/>
                  </a:lnTo>
                  <a:lnTo>
                    <a:pt x="1389" y="1851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65"/>
            <p:cNvSpPr/>
            <p:nvPr/>
          </p:nvSpPr>
          <p:spPr>
            <a:xfrm>
              <a:off x="1482650" y="2581050"/>
              <a:ext cx="34725" cy="57825"/>
            </a:xfrm>
            <a:custGeom>
              <a:rect b="b" l="l" r="r" t="t"/>
              <a:pathLst>
                <a:path extrusionOk="0" h="2313" w="1389">
                  <a:moveTo>
                    <a:pt x="0" y="1"/>
                  </a:moveTo>
                  <a:lnTo>
                    <a:pt x="0" y="2313"/>
                  </a:lnTo>
                  <a:lnTo>
                    <a:pt x="1388" y="2313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65"/>
            <p:cNvSpPr/>
            <p:nvPr/>
          </p:nvSpPr>
          <p:spPr>
            <a:xfrm>
              <a:off x="1517350" y="2638850"/>
              <a:ext cx="34675" cy="46275"/>
            </a:xfrm>
            <a:custGeom>
              <a:rect b="b" l="l" r="r" t="t"/>
              <a:pathLst>
                <a:path extrusionOk="0" h="1851" w="1387">
                  <a:moveTo>
                    <a:pt x="0" y="1"/>
                  </a:moveTo>
                  <a:lnTo>
                    <a:pt x="0" y="1851"/>
                  </a:lnTo>
                  <a:lnTo>
                    <a:pt x="1387" y="185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65"/>
            <p:cNvSpPr/>
            <p:nvPr/>
          </p:nvSpPr>
          <p:spPr>
            <a:xfrm>
              <a:off x="1355475" y="3008800"/>
              <a:ext cx="57850" cy="34725"/>
            </a:xfrm>
            <a:custGeom>
              <a:rect b="b" l="l" r="r" t="t"/>
              <a:pathLst>
                <a:path extrusionOk="0" h="1389" w="2314">
                  <a:moveTo>
                    <a:pt x="1" y="1"/>
                  </a:moveTo>
                  <a:lnTo>
                    <a:pt x="1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65"/>
            <p:cNvSpPr/>
            <p:nvPr/>
          </p:nvSpPr>
          <p:spPr>
            <a:xfrm>
              <a:off x="1262975" y="2846975"/>
              <a:ext cx="92525" cy="231225"/>
            </a:xfrm>
            <a:custGeom>
              <a:rect b="b" l="l" r="r" t="t"/>
              <a:pathLst>
                <a:path extrusionOk="0" h="9249" w="3701">
                  <a:moveTo>
                    <a:pt x="1" y="1"/>
                  </a:moveTo>
                  <a:lnTo>
                    <a:pt x="1" y="7862"/>
                  </a:lnTo>
                  <a:lnTo>
                    <a:pt x="1" y="8324"/>
                  </a:lnTo>
                  <a:lnTo>
                    <a:pt x="1" y="9248"/>
                  </a:lnTo>
                  <a:lnTo>
                    <a:pt x="3701" y="9248"/>
                  </a:lnTo>
                  <a:lnTo>
                    <a:pt x="3701" y="7862"/>
                  </a:lnTo>
                  <a:lnTo>
                    <a:pt x="1389" y="7862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65"/>
            <p:cNvSpPr/>
            <p:nvPr/>
          </p:nvSpPr>
          <p:spPr>
            <a:xfrm>
              <a:off x="1656075" y="2812275"/>
              <a:ext cx="34725" cy="34700"/>
            </a:xfrm>
            <a:custGeom>
              <a:rect b="b" l="l" r="r" t="t"/>
              <a:pathLst>
                <a:path extrusionOk="0" h="1388" w="1389">
                  <a:moveTo>
                    <a:pt x="0" y="1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65"/>
            <p:cNvSpPr/>
            <p:nvPr/>
          </p:nvSpPr>
          <p:spPr>
            <a:xfrm>
              <a:off x="1563575" y="2846975"/>
              <a:ext cx="92525" cy="231225"/>
            </a:xfrm>
            <a:custGeom>
              <a:rect b="b" l="l" r="r" t="t"/>
              <a:pathLst>
                <a:path extrusionOk="0" h="9249" w="3701">
                  <a:moveTo>
                    <a:pt x="2312" y="1"/>
                  </a:moveTo>
                  <a:lnTo>
                    <a:pt x="2312" y="7862"/>
                  </a:lnTo>
                  <a:lnTo>
                    <a:pt x="0" y="7862"/>
                  </a:lnTo>
                  <a:lnTo>
                    <a:pt x="0" y="9248"/>
                  </a:lnTo>
                  <a:lnTo>
                    <a:pt x="3700" y="9248"/>
                  </a:lnTo>
                  <a:lnTo>
                    <a:pt x="3700" y="8324"/>
                  </a:lnTo>
                  <a:lnTo>
                    <a:pt x="3700" y="7862"/>
                  </a:lnTo>
                  <a:lnTo>
                    <a:pt x="3700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65"/>
            <p:cNvSpPr/>
            <p:nvPr/>
          </p:nvSpPr>
          <p:spPr>
            <a:xfrm>
              <a:off x="1552000" y="2685100"/>
              <a:ext cx="173450" cy="127200"/>
            </a:xfrm>
            <a:custGeom>
              <a:rect b="b" l="l" r="r" t="t"/>
              <a:pathLst>
                <a:path extrusionOk="0" h="5088" w="6938">
                  <a:moveTo>
                    <a:pt x="1" y="1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1"/>
                  </a:lnTo>
                  <a:close/>
                  <a:moveTo>
                    <a:pt x="1389" y="1387"/>
                  </a:moveTo>
                  <a:lnTo>
                    <a:pt x="1389" y="2775"/>
                  </a:lnTo>
                  <a:lnTo>
                    <a:pt x="5550" y="2775"/>
                  </a:lnTo>
                  <a:lnTo>
                    <a:pt x="5550" y="5088"/>
                  </a:lnTo>
                  <a:lnTo>
                    <a:pt x="6938" y="5088"/>
                  </a:lnTo>
                  <a:lnTo>
                    <a:pt x="6938" y="2775"/>
                  </a:lnTo>
                  <a:lnTo>
                    <a:pt x="6938" y="1387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65"/>
            <p:cNvSpPr/>
            <p:nvPr/>
          </p:nvSpPr>
          <p:spPr>
            <a:xfrm>
              <a:off x="1505750" y="3008800"/>
              <a:ext cx="57850" cy="34725"/>
            </a:xfrm>
            <a:custGeom>
              <a:rect b="b" l="l" r="r" t="t"/>
              <a:pathLst>
                <a:path extrusionOk="0" h="1389" w="2314">
                  <a:moveTo>
                    <a:pt x="1" y="1"/>
                  </a:moveTo>
                  <a:lnTo>
                    <a:pt x="1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65"/>
            <p:cNvSpPr/>
            <p:nvPr/>
          </p:nvSpPr>
          <p:spPr>
            <a:xfrm>
              <a:off x="1436400" y="2546350"/>
              <a:ext cx="46275" cy="34725"/>
            </a:xfrm>
            <a:custGeom>
              <a:rect b="b" l="l" r="r" t="t"/>
              <a:pathLst>
                <a:path extrusionOk="0" h="1389" w="1851">
                  <a:moveTo>
                    <a:pt x="0" y="1"/>
                  </a:moveTo>
                  <a:lnTo>
                    <a:pt x="0" y="1389"/>
                  </a:lnTo>
                  <a:lnTo>
                    <a:pt x="1850" y="1389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65"/>
            <p:cNvSpPr/>
            <p:nvPr/>
          </p:nvSpPr>
          <p:spPr>
            <a:xfrm>
              <a:off x="1413300" y="2974150"/>
              <a:ext cx="92475" cy="34675"/>
            </a:xfrm>
            <a:custGeom>
              <a:rect b="b" l="l" r="r" t="t"/>
              <a:pathLst>
                <a:path extrusionOk="0" h="1387" w="3699">
                  <a:moveTo>
                    <a:pt x="0" y="0"/>
                  </a:moveTo>
                  <a:lnTo>
                    <a:pt x="0" y="1387"/>
                  </a:lnTo>
                  <a:lnTo>
                    <a:pt x="3699" y="1387"/>
                  </a:lnTo>
                  <a:lnTo>
                    <a:pt x="3699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1" name="Shape 3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" name="Google Shape;3932;p66"/>
          <p:cNvSpPr txBox="1"/>
          <p:nvPr>
            <p:ph idx="1" type="body"/>
          </p:nvPr>
        </p:nvSpPr>
        <p:spPr>
          <a:xfrm>
            <a:off x="778900" y="1226200"/>
            <a:ext cx="3561300" cy="32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Constructor </a:t>
            </a:r>
            <a:endParaRPr sz="1200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highlight>
                  <a:schemeClr val="accent6"/>
                </a:highlight>
                <a:latin typeface="Advent Pro"/>
                <a:ea typeface="Advent Pro"/>
                <a:cs typeface="Advent Pro"/>
                <a:sym typeface="Advent Pro"/>
              </a:rPr>
              <a:t>THREE.CircleGeometry(radius : </a:t>
            </a:r>
            <a:r>
              <a:rPr lang="en" sz="1700">
                <a:solidFill>
                  <a:srgbClr val="FFE599"/>
                </a:solidFill>
                <a:highlight>
                  <a:schemeClr val="accent6"/>
                </a:highlight>
                <a:latin typeface="Advent Pro"/>
                <a:ea typeface="Advent Pro"/>
                <a:cs typeface="Advent Pro"/>
                <a:sym typeface="Advent Pro"/>
              </a:rPr>
              <a:t>Float</a:t>
            </a:r>
            <a:r>
              <a:rPr lang="en" sz="1700">
                <a:solidFill>
                  <a:schemeClr val="lt1"/>
                </a:solidFill>
                <a:highlight>
                  <a:schemeClr val="accent6"/>
                </a:highlight>
                <a:latin typeface="Advent Pro"/>
                <a:ea typeface="Advent Pro"/>
                <a:cs typeface="Advent Pro"/>
                <a:sym typeface="Advent Pro"/>
              </a:rPr>
              <a:t>, segments : </a:t>
            </a:r>
            <a:r>
              <a:rPr lang="en" sz="1700">
                <a:solidFill>
                  <a:srgbClr val="FFE599"/>
                </a:solidFill>
                <a:highlight>
                  <a:schemeClr val="accent6"/>
                </a:highlight>
                <a:latin typeface="Advent Pro"/>
                <a:ea typeface="Advent Pro"/>
                <a:cs typeface="Advent Pro"/>
                <a:sym typeface="Advent Pro"/>
              </a:rPr>
              <a:t>Integer</a:t>
            </a:r>
            <a:r>
              <a:rPr lang="en" sz="1700">
                <a:solidFill>
                  <a:schemeClr val="lt1"/>
                </a:solidFill>
                <a:highlight>
                  <a:schemeClr val="accent6"/>
                </a:highlight>
                <a:latin typeface="Advent Pro"/>
                <a:ea typeface="Advent Pro"/>
                <a:cs typeface="Advent Pro"/>
                <a:sym typeface="Advent Pro"/>
              </a:rPr>
              <a:t>, thetaStart : </a:t>
            </a:r>
            <a:r>
              <a:rPr lang="en" sz="1700">
                <a:solidFill>
                  <a:srgbClr val="FFE599"/>
                </a:solidFill>
                <a:highlight>
                  <a:schemeClr val="accent6"/>
                </a:highlight>
                <a:latin typeface="Advent Pro"/>
                <a:ea typeface="Advent Pro"/>
                <a:cs typeface="Advent Pro"/>
                <a:sym typeface="Advent Pro"/>
              </a:rPr>
              <a:t>Float</a:t>
            </a:r>
            <a:r>
              <a:rPr lang="en" sz="1700">
                <a:solidFill>
                  <a:schemeClr val="lt1"/>
                </a:solidFill>
                <a:highlight>
                  <a:schemeClr val="accent6"/>
                </a:highlight>
                <a:latin typeface="Advent Pro"/>
                <a:ea typeface="Advent Pro"/>
                <a:cs typeface="Advent Pro"/>
                <a:sym typeface="Advent Pro"/>
              </a:rPr>
              <a:t>, thetaLength : </a:t>
            </a:r>
            <a:r>
              <a:rPr lang="en" sz="1700">
                <a:solidFill>
                  <a:srgbClr val="FFE599"/>
                </a:solidFill>
                <a:highlight>
                  <a:schemeClr val="accent6"/>
                </a:highlight>
                <a:latin typeface="Advent Pro"/>
                <a:ea typeface="Advent Pro"/>
                <a:cs typeface="Advent Pro"/>
                <a:sym typeface="Advent Pro"/>
              </a:rPr>
              <a:t>Float</a:t>
            </a:r>
            <a:r>
              <a:rPr lang="en" sz="1700">
                <a:solidFill>
                  <a:schemeClr val="lt1"/>
                </a:solidFill>
                <a:highlight>
                  <a:schemeClr val="accent6"/>
                </a:highlight>
                <a:latin typeface="Advent Pro"/>
                <a:ea typeface="Advent Pro"/>
                <a:cs typeface="Advent Pro"/>
                <a:sym typeface="Advent Pro"/>
              </a:rPr>
              <a:t>)</a:t>
            </a:r>
            <a:endParaRPr sz="1200">
              <a:solidFill>
                <a:schemeClr val="lt1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BBB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3" name="Google Shape;3933;p66"/>
          <p:cNvSpPr txBox="1"/>
          <p:nvPr>
            <p:ph idx="2" type="body"/>
          </p:nvPr>
        </p:nvSpPr>
        <p:spPr>
          <a:xfrm>
            <a:off x="4803800" y="1226200"/>
            <a:ext cx="4016400" cy="30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FFFFFF"/>
                </a:solidFill>
                <a:latin typeface="Advent Pro"/>
                <a:ea typeface="Advent Pro"/>
                <a:cs typeface="Advent Pro"/>
                <a:sym typeface="Advent Pro"/>
              </a:rPr>
              <a:t>radius</a:t>
            </a:r>
            <a:r>
              <a:rPr lang="en" sz="1200">
                <a:solidFill>
                  <a:srgbClr val="FFFFFF"/>
                </a:solidFill>
                <a:latin typeface="Advent Pro"/>
                <a:ea typeface="Advent Pro"/>
                <a:cs typeface="Advent Pro"/>
                <a:sym typeface="Advent Pro"/>
              </a:rPr>
              <a:t> — Radius of the circle, default = 1.</a:t>
            </a:r>
            <a:endParaRPr sz="1200">
              <a:solidFill>
                <a:srgbClr val="FFFFFF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FFFFFF"/>
                </a:solidFill>
                <a:latin typeface="Advent Pro"/>
                <a:ea typeface="Advent Pro"/>
                <a:cs typeface="Advent Pro"/>
                <a:sym typeface="Advent Pro"/>
              </a:rPr>
              <a:t>segments</a:t>
            </a:r>
            <a:r>
              <a:rPr lang="en" sz="1200">
                <a:solidFill>
                  <a:srgbClr val="FFFFFF"/>
                </a:solidFill>
                <a:latin typeface="Advent Pro"/>
                <a:ea typeface="Advent Pro"/>
                <a:cs typeface="Advent Pro"/>
                <a:sym typeface="Advent Pro"/>
              </a:rPr>
              <a:t> — Number of segments (triangles), minimum = 3, default = 8.</a:t>
            </a:r>
            <a:endParaRPr sz="1200">
              <a:solidFill>
                <a:srgbClr val="FFFFFF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FFFFFF"/>
                </a:solidFill>
                <a:latin typeface="Advent Pro"/>
                <a:ea typeface="Advent Pro"/>
                <a:cs typeface="Advent Pro"/>
                <a:sym typeface="Advent Pro"/>
              </a:rPr>
              <a:t>thetaStart</a:t>
            </a:r>
            <a:r>
              <a:rPr lang="en" sz="1200">
                <a:solidFill>
                  <a:srgbClr val="FFFFFF"/>
                </a:solidFill>
                <a:latin typeface="Advent Pro"/>
                <a:ea typeface="Advent Pro"/>
                <a:cs typeface="Advent Pro"/>
                <a:sym typeface="Advent Pro"/>
              </a:rPr>
              <a:t> — Start angle for first segment, default = 0 (three o'clock position).</a:t>
            </a:r>
            <a:endParaRPr sz="1200">
              <a:solidFill>
                <a:srgbClr val="FFFFFF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FFFFFF"/>
                </a:solidFill>
                <a:latin typeface="Advent Pro"/>
                <a:ea typeface="Advent Pro"/>
                <a:cs typeface="Advent Pro"/>
                <a:sym typeface="Advent Pro"/>
              </a:rPr>
              <a:t>thetaLength</a:t>
            </a:r>
            <a:r>
              <a:rPr lang="en" sz="1200">
                <a:solidFill>
                  <a:srgbClr val="FFFFFF"/>
                </a:solidFill>
                <a:latin typeface="Advent Pro"/>
                <a:ea typeface="Advent Pro"/>
                <a:cs typeface="Advent Pro"/>
                <a:sym typeface="Advent Pro"/>
              </a:rPr>
              <a:t> — The central angle, often called theta, of the circular sector. The default is 2*Pi, which makes for a complete circle</a:t>
            </a:r>
            <a:endParaRPr sz="1700">
              <a:solidFill>
                <a:srgbClr val="FFFFFF"/>
              </a:solidFill>
            </a:endParaRPr>
          </a:p>
        </p:txBody>
      </p:sp>
      <p:pic>
        <p:nvPicPr>
          <p:cNvPr id="3934" name="Google Shape;393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125" y="3727374"/>
            <a:ext cx="5273750" cy="1185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35" name="Google Shape;3935;p66"/>
          <p:cNvGrpSpPr/>
          <p:nvPr/>
        </p:nvGrpSpPr>
        <p:grpSpPr>
          <a:xfrm>
            <a:off x="789699" y="661489"/>
            <a:ext cx="315334" cy="316904"/>
            <a:chOff x="753950" y="238125"/>
            <a:chExt cx="6111125" cy="5238075"/>
          </a:xfrm>
        </p:grpSpPr>
        <p:sp>
          <p:nvSpPr>
            <p:cNvPr id="3936" name="Google Shape;3936;p66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66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66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66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66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66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66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66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66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66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66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66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66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66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66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66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66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66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66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66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66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66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66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66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66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66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66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3" name="Google Shape;3963;p66"/>
          <p:cNvSpPr/>
          <p:nvPr/>
        </p:nvSpPr>
        <p:spPr>
          <a:xfrm>
            <a:off x="1818975" y="3604100"/>
            <a:ext cx="391800" cy="391800"/>
          </a:xfrm>
          <a:prstGeom prst="halfFrame">
            <a:avLst>
              <a:gd fmla="val 22223" name="adj1"/>
              <a:gd fmla="val 22223" name="adj2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4" name="Google Shape;3964;p66"/>
          <p:cNvSpPr/>
          <p:nvPr/>
        </p:nvSpPr>
        <p:spPr>
          <a:xfrm rot="10800000">
            <a:off x="6942125" y="4651250"/>
            <a:ext cx="391800" cy="391800"/>
          </a:xfrm>
          <a:prstGeom prst="halfFrame">
            <a:avLst>
              <a:gd fmla="val 22223" name="adj1"/>
              <a:gd fmla="val 22223" name="adj2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5" name="Google Shape;3965;p66"/>
          <p:cNvSpPr txBox="1"/>
          <p:nvPr>
            <p:ph type="title"/>
          </p:nvPr>
        </p:nvSpPr>
        <p:spPr>
          <a:xfrm>
            <a:off x="1105025" y="483350"/>
            <a:ext cx="3656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THREE.CircleGeometry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9" name="Shape 3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0" name="Google Shape;3970;p67"/>
          <p:cNvSpPr txBox="1"/>
          <p:nvPr>
            <p:ph idx="1" type="body"/>
          </p:nvPr>
        </p:nvSpPr>
        <p:spPr>
          <a:xfrm>
            <a:off x="778900" y="1302400"/>
            <a:ext cx="3561300" cy="32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RingGeometry dibuat dengan menentukan radius dalam dan radius luar.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Bentuk dari RingGeometry ini menyerupai CircleGeometry, dengan tambahan lubang ditengahnya.</a:t>
            </a:r>
            <a:endParaRPr sz="900">
              <a:solidFill>
                <a:schemeClr val="lt1"/>
              </a:solidFill>
            </a:endParaRPr>
          </a:p>
        </p:txBody>
      </p:sp>
      <p:pic>
        <p:nvPicPr>
          <p:cNvPr id="3971" name="Google Shape;397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0725" y="1302400"/>
            <a:ext cx="3000375" cy="2905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72" name="Google Shape;3972;p67"/>
          <p:cNvGrpSpPr/>
          <p:nvPr/>
        </p:nvGrpSpPr>
        <p:grpSpPr>
          <a:xfrm>
            <a:off x="789699" y="661489"/>
            <a:ext cx="315334" cy="316904"/>
            <a:chOff x="753950" y="238125"/>
            <a:chExt cx="6111125" cy="5238075"/>
          </a:xfrm>
        </p:grpSpPr>
        <p:sp>
          <p:nvSpPr>
            <p:cNvPr id="3973" name="Google Shape;3973;p67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67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67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67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67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67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67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67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67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67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67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67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67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67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67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67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67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67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67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67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67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67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67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67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67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67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67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0" name="Google Shape;4000;p67"/>
          <p:cNvSpPr/>
          <p:nvPr/>
        </p:nvSpPr>
        <p:spPr>
          <a:xfrm>
            <a:off x="5440725" y="1302400"/>
            <a:ext cx="3000300" cy="29052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1" name="Google Shape;4001;p67"/>
          <p:cNvSpPr txBox="1"/>
          <p:nvPr>
            <p:ph type="title"/>
          </p:nvPr>
        </p:nvSpPr>
        <p:spPr>
          <a:xfrm>
            <a:off x="1105025" y="483350"/>
            <a:ext cx="3467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THREE.RingGeometry</a:t>
            </a:r>
            <a:endParaRPr/>
          </a:p>
        </p:txBody>
      </p:sp>
      <p:grpSp>
        <p:nvGrpSpPr>
          <p:cNvPr id="4002" name="Google Shape;4002;p67"/>
          <p:cNvGrpSpPr/>
          <p:nvPr/>
        </p:nvGrpSpPr>
        <p:grpSpPr>
          <a:xfrm>
            <a:off x="216954" y="4412425"/>
            <a:ext cx="531825" cy="531850"/>
            <a:chOff x="1193625" y="2546350"/>
            <a:chExt cx="531825" cy="531850"/>
          </a:xfrm>
        </p:grpSpPr>
        <p:sp>
          <p:nvSpPr>
            <p:cNvPr id="4003" name="Google Shape;4003;p67"/>
            <p:cNvSpPr/>
            <p:nvPr/>
          </p:nvSpPr>
          <p:spPr>
            <a:xfrm>
              <a:off x="1193625" y="2546400"/>
              <a:ext cx="531825" cy="531800"/>
            </a:xfrm>
            <a:custGeom>
              <a:rect b="b" l="l" r="r" t="t"/>
              <a:pathLst>
                <a:path extrusionOk="0" h="21272" w="21273">
                  <a:moveTo>
                    <a:pt x="9711" y="0"/>
                  </a:moveTo>
                  <a:lnTo>
                    <a:pt x="9711" y="1387"/>
                  </a:lnTo>
                  <a:lnTo>
                    <a:pt x="8325" y="1387"/>
                  </a:lnTo>
                  <a:lnTo>
                    <a:pt x="8325" y="3699"/>
                  </a:lnTo>
                  <a:lnTo>
                    <a:pt x="6937" y="3699"/>
                  </a:lnTo>
                  <a:lnTo>
                    <a:pt x="6937" y="5549"/>
                  </a:lnTo>
                  <a:lnTo>
                    <a:pt x="5550" y="5549"/>
                  </a:lnTo>
                  <a:lnTo>
                    <a:pt x="5550" y="6935"/>
                  </a:lnTo>
                  <a:lnTo>
                    <a:pt x="0" y="6935"/>
                  </a:lnTo>
                  <a:lnTo>
                    <a:pt x="0" y="10636"/>
                  </a:lnTo>
                  <a:lnTo>
                    <a:pt x="1388" y="10636"/>
                  </a:lnTo>
                  <a:lnTo>
                    <a:pt x="1388" y="12024"/>
                  </a:lnTo>
                  <a:lnTo>
                    <a:pt x="2775" y="12024"/>
                  </a:lnTo>
                  <a:lnTo>
                    <a:pt x="2775" y="19885"/>
                  </a:lnTo>
                  <a:lnTo>
                    <a:pt x="2775" y="20347"/>
                  </a:lnTo>
                  <a:lnTo>
                    <a:pt x="2775" y="21271"/>
                  </a:lnTo>
                  <a:lnTo>
                    <a:pt x="6475" y="21271"/>
                  </a:lnTo>
                  <a:lnTo>
                    <a:pt x="6475" y="20347"/>
                  </a:lnTo>
                  <a:lnTo>
                    <a:pt x="6475" y="19885"/>
                  </a:lnTo>
                  <a:lnTo>
                    <a:pt x="8787" y="19885"/>
                  </a:lnTo>
                  <a:lnTo>
                    <a:pt x="8787" y="18497"/>
                  </a:lnTo>
                  <a:lnTo>
                    <a:pt x="12486" y="18497"/>
                  </a:lnTo>
                  <a:lnTo>
                    <a:pt x="12486" y="19885"/>
                  </a:lnTo>
                  <a:lnTo>
                    <a:pt x="14798" y="19885"/>
                  </a:lnTo>
                  <a:lnTo>
                    <a:pt x="14798" y="21271"/>
                  </a:lnTo>
                  <a:lnTo>
                    <a:pt x="18498" y="21271"/>
                  </a:lnTo>
                  <a:lnTo>
                    <a:pt x="18498" y="20347"/>
                  </a:lnTo>
                  <a:lnTo>
                    <a:pt x="18498" y="19885"/>
                  </a:lnTo>
                  <a:lnTo>
                    <a:pt x="18498" y="12024"/>
                  </a:lnTo>
                  <a:lnTo>
                    <a:pt x="19885" y="12024"/>
                  </a:lnTo>
                  <a:lnTo>
                    <a:pt x="19885" y="10636"/>
                  </a:lnTo>
                  <a:lnTo>
                    <a:pt x="21273" y="10636"/>
                  </a:lnTo>
                  <a:lnTo>
                    <a:pt x="21273" y="6935"/>
                  </a:lnTo>
                  <a:lnTo>
                    <a:pt x="15724" y="6935"/>
                  </a:lnTo>
                  <a:lnTo>
                    <a:pt x="15724" y="5549"/>
                  </a:lnTo>
                  <a:lnTo>
                    <a:pt x="14336" y="5549"/>
                  </a:lnTo>
                  <a:lnTo>
                    <a:pt x="14336" y="3699"/>
                  </a:lnTo>
                  <a:lnTo>
                    <a:pt x="12949" y="3699"/>
                  </a:lnTo>
                  <a:lnTo>
                    <a:pt x="12949" y="1387"/>
                  </a:lnTo>
                  <a:lnTo>
                    <a:pt x="11561" y="1387"/>
                  </a:lnTo>
                  <a:lnTo>
                    <a:pt x="1156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67"/>
            <p:cNvSpPr/>
            <p:nvPr/>
          </p:nvSpPr>
          <p:spPr>
            <a:xfrm>
              <a:off x="1193625" y="2546400"/>
              <a:ext cx="531825" cy="242800"/>
            </a:xfrm>
            <a:custGeom>
              <a:rect b="b" l="l" r="r" t="t"/>
              <a:pathLst>
                <a:path extrusionOk="0" h="9712" w="21273">
                  <a:moveTo>
                    <a:pt x="9711" y="0"/>
                  </a:moveTo>
                  <a:lnTo>
                    <a:pt x="9711" y="1387"/>
                  </a:lnTo>
                  <a:lnTo>
                    <a:pt x="8325" y="1387"/>
                  </a:lnTo>
                  <a:lnTo>
                    <a:pt x="8325" y="3699"/>
                  </a:lnTo>
                  <a:lnTo>
                    <a:pt x="6937" y="3699"/>
                  </a:lnTo>
                  <a:lnTo>
                    <a:pt x="6937" y="5549"/>
                  </a:lnTo>
                  <a:lnTo>
                    <a:pt x="5550" y="5549"/>
                  </a:lnTo>
                  <a:lnTo>
                    <a:pt x="5550" y="6935"/>
                  </a:lnTo>
                  <a:lnTo>
                    <a:pt x="0" y="6935"/>
                  </a:lnTo>
                  <a:lnTo>
                    <a:pt x="0" y="9711"/>
                  </a:lnTo>
                  <a:lnTo>
                    <a:pt x="5550" y="9711"/>
                  </a:lnTo>
                  <a:lnTo>
                    <a:pt x="5550" y="8323"/>
                  </a:lnTo>
                  <a:lnTo>
                    <a:pt x="6937" y="8323"/>
                  </a:lnTo>
                  <a:lnTo>
                    <a:pt x="6937" y="6935"/>
                  </a:lnTo>
                  <a:lnTo>
                    <a:pt x="8325" y="6935"/>
                  </a:lnTo>
                  <a:lnTo>
                    <a:pt x="8325" y="5549"/>
                  </a:lnTo>
                  <a:lnTo>
                    <a:pt x="8325" y="5087"/>
                  </a:lnTo>
                  <a:lnTo>
                    <a:pt x="9711" y="5087"/>
                  </a:lnTo>
                  <a:lnTo>
                    <a:pt x="9711" y="3699"/>
                  </a:lnTo>
                  <a:lnTo>
                    <a:pt x="9711" y="2775"/>
                  </a:lnTo>
                  <a:lnTo>
                    <a:pt x="11561" y="2775"/>
                  </a:lnTo>
                  <a:lnTo>
                    <a:pt x="11561" y="3699"/>
                  </a:lnTo>
                  <a:lnTo>
                    <a:pt x="11561" y="5087"/>
                  </a:lnTo>
                  <a:lnTo>
                    <a:pt x="12949" y="5087"/>
                  </a:lnTo>
                  <a:lnTo>
                    <a:pt x="12949" y="5549"/>
                  </a:lnTo>
                  <a:lnTo>
                    <a:pt x="12949" y="6935"/>
                  </a:lnTo>
                  <a:lnTo>
                    <a:pt x="14336" y="6935"/>
                  </a:lnTo>
                  <a:lnTo>
                    <a:pt x="14336" y="8323"/>
                  </a:lnTo>
                  <a:lnTo>
                    <a:pt x="15724" y="8323"/>
                  </a:lnTo>
                  <a:lnTo>
                    <a:pt x="15724" y="9711"/>
                  </a:lnTo>
                  <a:lnTo>
                    <a:pt x="21273" y="9711"/>
                  </a:lnTo>
                  <a:lnTo>
                    <a:pt x="21273" y="6935"/>
                  </a:lnTo>
                  <a:lnTo>
                    <a:pt x="15724" y="6935"/>
                  </a:lnTo>
                  <a:lnTo>
                    <a:pt x="15724" y="5549"/>
                  </a:lnTo>
                  <a:lnTo>
                    <a:pt x="14336" y="5549"/>
                  </a:lnTo>
                  <a:lnTo>
                    <a:pt x="14336" y="3699"/>
                  </a:lnTo>
                  <a:lnTo>
                    <a:pt x="12949" y="3699"/>
                  </a:lnTo>
                  <a:lnTo>
                    <a:pt x="12949" y="1387"/>
                  </a:lnTo>
                  <a:lnTo>
                    <a:pt x="11561" y="1387"/>
                  </a:lnTo>
                  <a:lnTo>
                    <a:pt x="11561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67"/>
            <p:cNvSpPr/>
            <p:nvPr/>
          </p:nvSpPr>
          <p:spPr>
            <a:xfrm>
              <a:off x="1193625" y="2685100"/>
              <a:ext cx="173425" cy="127200"/>
            </a:xfrm>
            <a:custGeom>
              <a:rect b="b" l="l" r="r" t="t"/>
              <a:pathLst>
                <a:path extrusionOk="0" h="5088" w="6937">
                  <a:moveTo>
                    <a:pt x="5550" y="1"/>
                  </a:moveTo>
                  <a:lnTo>
                    <a:pt x="5550" y="1387"/>
                  </a:lnTo>
                  <a:lnTo>
                    <a:pt x="6937" y="1387"/>
                  </a:lnTo>
                  <a:lnTo>
                    <a:pt x="6937" y="1"/>
                  </a:lnTo>
                  <a:close/>
                  <a:moveTo>
                    <a:pt x="0" y="1387"/>
                  </a:moveTo>
                  <a:lnTo>
                    <a:pt x="0" y="2775"/>
                  </a:lnTo>
                  <a:lnTo>
                    <a:pt x="0" y="5088"/>
                  </a:lnTo>
                  <a:lnTo>
                    <a:pt x="1388" y="5088"/>
                  </a:lnTo>
                  <a:lnTo>
                    <a:pt x="1388" y="2775"/>
                  </a:lnTo>
                  <a:lnTo>
                    <a:pt x="5550" y="2775"/>
                  </a:lnTo>
                  <a:lnTo>
                    <a:pt x="5550" y="1387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67"/>
            <p:cNvSpPr/>
            <p:nvPr/>
          </p:nvSpPr>
          <p:spPr>
            <a:xfrm>
              <a:off x="1228325" y="2812275"/>
              <a:ext cx="34675" cy="34700"/>
            </a:xfrm>
            <a:custGeom>
              <a:rect b="b" l="l" r="r" t="t"/>
              <a:pathLst>
                <a:path extrusionOk="0" h="1388" w="1387">
                  <a:moveTo>
                    <a:pt x="0" y="1"/>
                  </a:moveTo>
                  <a:lnTo>
                    <a:pt x="0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67"/>
            <p:cNvSpPr/>
            <p:nvPr/>
          </p:nvSpPr>
          <p:spPr>
            <a:xfrm>
              <a:off x="1401725" y="2581050"/>
              <a:ext cx="34700" cy="57825"/>
            </a:xfrm>
            <a:custGeom>
              <a:rect b="b" l="l" r="r" t="t"/>
              <a:pathLst>
                <a:path extrusionOk="0" h="2313" w="1388">
                  <a:moveTo>
                    <a:pt x="1" y="1"/>
                  </a:moveTo>
                  <a:lnTo>
                    <a:pt x="1" y="2313"/>
                  </a:lnTo>
                  <a:lnTo>
                    <a:pt x="1387" y="2313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67"/>
            <p:cNvSpPr/>
            <p:nvPr/>
          </p:nvSpPr>
          <p:spPr>
            <a:xfrm>
              <a:off x="1367025" y="2638850"/>
              <a:ext cx="34725" cy="46275"/>
            </a:xfrm>
            <a:custGeom>
              <a:rect b="b" l="l" r="r" t="t"/>
              <a:pathLst>
                <a:path extrusionOk="0" h="1851" w="1389">
                  <a:moveTo>
                    <a:pt x="1" y="1"/>
                  </a:moveTo>
                  <a:lnTo>
                    <a:pt x="1" y="1851"/>
                  </a:lnTo>
                  <a:lnTo>
                    <a:pt x="1389" y="1851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67"/>
            <p:cNvSpPr/>
            <p:nvPr/>
          </p:nvSpPr>
          <p:spPr>
            <a:xfrm>
              <a:off x="1482650" y="2581050"/>
              <a:ext cx="34725" cy="57825"/>
            </a:xfrm>
            <a:custGeom>
              <a:rect b="b" l="l" r="r" t="t"/>
              <a:pathLst>
                <a:path extrusionOk="0" h="2313" w="1389">
                  <a:moveTo>
                    <a:pt x="0" y="1"/>
                  </a:moveTo>
                  <a:lnTo>
                    <a:pt x="0" y="2313"/>
                  </a:lnTo>
                  <a:lnTo>
                    <a:pt x="1388" y="2313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67"/>
            <p:cNvSpPr/>
            <p:nvPr/>
          </p:nvSpPr>
          <p:spPr>
            <a:xfrm>
              <a:off x="1517350" y="2638850"/>
              <a:ext cx="34675" cy="46275"/>
            </a:xfrm>
            <a:custGeom>
              <a:rect b="b" l="l" r="r" t="t"/>
              <a:pathLst>
                <a:path extrusionOk="0" h="1851" w="1387">
                  <a:moveTo>
                    <a:pt x="0" y="1"/>
                  </a:moveTo>
                  <a:lnTo>
                    <a:pt x="0" y="1851"/>
                  </a:lnTo>
                  <a:lnTo>
                    <a:pt x="1387" y="185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67"/>
            <p:cNvSpPr/>
            <p:nvPr/>
          </p:nvSpPr>
          <p:spPr>
            <a:xfrm>
              <a:off x="1355475" y="3008800"/>
              <a:ext cx="57850" cy="34725"/>
            </a:xfrm>
            <a:custGeom>
              <a:rect b="b" l="l" r="r" t="t"/>
              <a:pathLst>
                <a:path extrusionOk="0" h="1389" w="2314">
                  <a:moveTo>
                    <a:pt x="1" y="1"/>
                  </a:moveTo>
                  <a:lnTo>
                    <a:pt x="1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67"/>
            <p:cNvSpPr/>
            <p:nvPr/>
          </p:nvSpPr>
          <p:spPr>
            <a:xfrm>
              <a:off x="1262975" y="2846975"/>
              <a:ext cx="92525" cy="231225"/>
            </a:xfrm>
            <a:custGeom>
              <a:rect b="b" l="l" r="r" t="t"/>
              <a:pathLst>
                <a:path extrusionOk="0" h="9249" w="3701">
                  <a:moveTo>
                    <a:pt x="1" y="1"/>
                  </a:moveTo>
                  <a:lnTo>
                    <a:pt x="1" y="7862"/>
                  </a:lnTo>
                  <a:lnTo>
                    <a:pt x="1" y="8324"/>
                  </a:lnTo>
                  <a:lnTo>
                    <a:pt x="1" y="9248"/>
                  </a:lnTo>
                  <a:lnTo>
                    <a:pt x="3701" y="9248"/>
                  </a:lnTo>
                  <a:lnTo>
                    <a:pt x="3701" y="7862"/>
                  </a:lnTo>
                  <a:lnTo>
                    <a:pt x="1389" y="7862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67"/>
            <p:cNvSpPr/>
            <p:nvPr/>
          </p:nvSpPr>
          <p:spPr>
            <a:xfrm>
              <a:off x="1656075" y="2812275"/>
              <a:ext cx="34725" cy="34700"/>
            </a:xfrm>
            <a:custGeom>
              <a:rect b="b" l="l" r="r" t="t"/>
              <a:pathLst>
                <a:path extrusionOk="0" h="1388" w="1389">
                  <a:moveTo>
                    <a:pt x="0" y="1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67"/>
            <p:cNvSpPr/>
            <p:nvPr/>
          </p:nvSpPr>
          <p:spPr>
            <a:xfrm>
              <a:off x="1563575" y="2846975"/>
              <a:ext cx="92525" cy="231225"/>
            </a:xfrm>
            <a:custGeom>
              <a:rect b="b" l="l" r="r" t="t"/>
              <a:pathLst>
                <a:path extrusionOk="0" h="9249" w="3701">
                  <a:moveTo>
                    <a:pt x="2312" y="1"/>
                  </a:moveTo>
                  <a:lnTo>
                    <a:pt x="2312" y="7862"/>
                  </a:lnTo>
                  <a:lnTo>
                    <a:pt x="0" y="7862"/>
                  </a:lnTo>
                  <a:lnTo>
                    <a:pt x="0" y="9248"/>
                  </a:lnTo>
                  <a:lnTo>
                    <a:pt x="3700" y="9248"/>
                  </a:lnTo>
                  <a:lnTo>
                    <a:pt x="3700" y="8324"/>
                  </a:lnTo>
                  <a:lnTo>
                    <a:pt x="3700" y="7862"/>
                  </a:lnTo>
                  <a:lnTo>
                    <a:pt x="3700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67"/>
            <p:cNvSpPr/>
            <p:nvPr/>
          </p:nvSpPr>
          <p:spPr>
            <a:xfrm>
              <a:off x="1552000" y="2685100"/>
              <a:ext cx="173450" cy="127200"/>
            </a:xfrm>
            <a:custGeom>
              <a:rect b="b" l="l" r="r" t="t"/>
              <a:pathLst>
                <a:path extrusionOk="0" h="5088" w="6938">
                  <a:moveTo>
                    <a:pt x="1" y="1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1"/>
                  </a:lnTo>
                  <a:close/>
                  <a:moveTo>
                    <a:pt x="1389" y="1387"/>
                  </a:moveTo>
                  <a:lnTo>
                    <a:pt x="1389" y="2775"/>
                  </a:lnTo>
                  <a:lnTo>
                    <a:pt x="5550" y="2775"/>
                  </a:lnTo>
                  <a:lnTo>
                    <a:pt x="5550" y="5088"/>
                  </a:lnTo>
                  <a:lnTo>
                    <a:pt x="6938" y="5088"/>
                  </a:lnTo>
                  <a:lnTo>
                    <a:pt x="6938" y="2775"/>
                  </a:lnTo>
                  <a:lnTo>
                    <a:pt x="6938" y="1387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67"/>
            <p:cNvSpPr/>
            <p:nvPr/>
          </p:nvSpPr>
          <p:spPr>
            <a:xfrm>
              <a:off x="1505750" y="3008800"/>
              <a:ext cx="57850" cy="34725"/>
            </a:xfrm>
            <a:custGeom>
              <a:rect b="b" l="l" r="r" t="t"/>
              <a:pathLst>
                <a:path extrusionOk="0" h="1389" w="2314">
                  <a:moveTo>
                    <a:pt x="1" y="1"/>
                  </a:moveTo>
                  <a:lnTo>
                    <a:pt x="1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67"/>
            <p:cNvSpPr/>
            <p:nvPr/>
          </p:nvSpPr>
          <p:spPr>
            <a:xfrm>
              <a:off x="1436400" y="2546350"/>
              <a:ext cx="46275" cy="34725"/>
            </a:xfrm>
            <a:custGeom>
              <a:rect b="b" l="l" r="r" t="t"/>
              <a:pathLst>
                <a:path extrusionOk="0" h="1389" w="1851">
                  <a:moveTo>
                    <a:pt x="0" y="1"/>
                  </a:moveTo>
                  <a:lnTo>
                    <a:pt x="0" y="1389"/>
                  </a:lnTo>
                  <a:lnTo>
                    <a:pt x="1850" y="1389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67"/>
            <p:cNvSpPr/>
            <p:nvPr/>
          </p:nvSpPr>
          <p:spPr>
            <a:xfrm>
              <a:off x="1413300" y="2974150"/>
              <a:ext cx="92475" cy="34675"/>
            </a:xfrm>
            <a:custGeom>
              <a:rect b="b" l="l" r="r" t="t"/>
              <a:pathLst>
                <a:path extrusionOk="0" h="1387" w="3699">
                  <a:moveTo>
                    <a:pt x="0" y="0"/>
                  </a:moveTo>
                  <a:lnTo>
                    <a:pt x="0" y="1387"/>
                  </a:lnTo>
                  <a:lnTo>
                    <a:pt x="3699" y="1387"/>
                  </a:lnTo>
                  <a:lnTo>
                    <a:pt x="3699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19" name="Google Shape;4019;p67"/>
          <p:cNvGrpSpPr/>
          <p:nvPr/>
        </p:nvGrpSpPr>
        <p:grpSpPr>
          <a:xfrm>
            <a:off x="789704" y="4412425"/>
            <a:ext cx="531825" cy="531850"/>
            <a:chOff x="1193625" y="2546350"/>
            <a:chExt cx="531825" cy="531850"/>
          </a:xfrm>
        </p:grpSpPr>
        <p:sp>
          <p:nvSpPr>
            <p:cNvPr id="4020" name="Google Shape;4020;p67"/>
            <p:cNvSpPr/>
            <p:nvPr/>
          </p:nvSpPr>
          <p:spPr>
            <a:xfrm>
              <a:off x="1193625" y="2546400"/>
              <a:ext cx="531825" cy="531800"/>
            </a:xfrm>
            <a:custGeom>
              <a:rect b="b" l="l" r="r" t="t"/>
              <a:pathLst>
                <a:path extrusionOk="0" h="21272" w="21273">
                  <a:moveTo>
                    <a:pt x="9711" y="0"/>
                  </a:moveTo>
                  <a:lnTo>
                    <a:pt x="9711" y="1387"/>
                  </a:lnTo>
                  <a:lnTo>
                    <a:pt x="8325" y="1387"/>
                  </a:lnTo>
                  <a:lnTo>
                    <a:pt x="8325" y="3699"/>
                  </a:lnTo>
                  <a:lnTo>
                    <a:pt x="6937" y="3699"/>
                  </a:lnTo>
                  <a:lnTo>
                    <a:pt x="6937" y="5549"/>
                  </a:lnTo>
                  <a:lnTo>
                    <a:pt x="5550" y="5549"/>
                  </a:lnTo>
                  <a:lnTo>
                    <a:pt x="5550" y="6935"/>
                  </a:lnTo>
                  <a:lnTo>
                    <a:pt x="0" y="6935"/>
                  </a:lnTo>
                  <a:lnTo>
                    <a:pt x="0" y="10636"/>
                  </a:lnTo>
                  <a:lnTo>
                    <a:pt x="1388" y="10636"/>
                  </a:lnTo>
                  <a:lnTo>
                    <a:pt x="1388" y="12024"/>
                  </a:lnTo>
                  <a:lnTo>
                    <a:pt x="2775" y="12024"/>
                  </a:lnTo>
                  <a:lnTo>
                    <a:pt x="2775" y="19885"/>
                  </a:lnTo>
                  <a:lnTo>
                    <a:pt x="2775" y="20347"/>
                  </a:lnTo>
                  <a:lnTo>
                    <a:pt x="2775" y="21271"/>
                  </a:lnTo>
                  <a:lnTo>
                    <a:pt x="6475" y="21271"/>
                  </a:lnTo>
                  <a:lnTo>
                    <a:pt x="6475" y="20347"/>
                  </a:lnTo>
                  <a:lnTo>
                    <a:pt x="6475" y="19885"/>
                  </a:lnTo>
                  <a:lnTo>
                    <a:pt x="8787" y="19885"/>
                  </a:lnTo>
                  <a:lnTo>
                    <a:pt x="8787" y="18497"/>
                  </a:lnTo>
                  <a:lnTo>
                    <a:pt x="12486" y="18497"/>
                  </a:lnTo>
                  <a:lnTo>
                    <a:pt x="12486" y="19885"/>
                  </a:lnTo>
                  <a:lnTo>
                    <a:pt x="14798" y="19885"/>
                  </a:lnTo>
                  <a:lnTo>
                    <a:pt x="14798" y="21271"/>
                  </a:lnTo>
                  <a:lnTo>
                    <a:pt x="18498" y="21271"/>
                  </a:lnTo>
                  <a:lnTo>
                    <a:pt x="18498" y="20347"/>
                  </a:lnTo>
                  <a:lnTo>
                    <a:pt x="18498" y="19885"/>
                  </a:lnTo>
                  <a:lnTo>
                    <a:pt x="18498" y="12024"/>
                  </a:lnTo>
                  <a:lnTo>
                    <a:pt x="19885" y="12024"/>
                  </a:lnTo>
                  <a:lnTo>
                    <a:pt x="19885" y="10636"/>
                  </a:lnTo>
                  <a:lnTo>
                    <a:pt x="21273" y="10636"/>
                  </a:lnTo>
                  <a:lnTo>
                    <a:pt x="21273" y="6935"/>
                  </a:lnTo>
                  <a:lnTo>
                    <a:pt x="15724" y="6935"/>
                  </a:lnTo>
                  <a:lnTo>
                    <a:pt x="15724" y="5549"/>
                  </a:lnTo>
                  <a:lnTo>
                    <a:pt x="14336" y="5549"/>
                  </a:lnTo>
                  <a:lnTo>
                    <a:pt x="14336" y="3699"/>
                  </a:lnTo>
                  <a:lnTo>
                    <a:pt x="12949" y="3699"/>
                  </a:lnTo>
                  <a:lnTo>
                    <a:pt x="12949" y="1387"/>
                  </a:lnTo>
                  <a:lnTo>
                    <a:pt x="11561" y="1387"/>
                  </a:lnTo>
                  <a:lnTo>
                    <a:pt x="1156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67"/>
            <p:cNvSpPr/>
            <p:nvPr/>
          </p:nvSpPr>
          <p:spPr>
            <a:xfrm>
              <a:off x="1193625" y="2546400"/>
              <a:ext cx="531825" cy="242800"/>
            </a:xfrm>
            <a:custGeom>
              <a:rect b="b" l="l" r="r" t="t"/>
              <a:pathLst>
                <a:path extrusionOk="0" h="9712" w="21273">
                  <a:moveTo>
                    <a:pt x="9711" y="0"/>
                  </a:moveTo>
                  <a:lnTo>
                    <a:pt x="9711" y="1387"/>
                  </a:lnTo>
                  <a:lnTo>
                    <a:pt x="8325" y="1387"/>
                  </a:lnTo>
                  <a:lnTo>
                    <a:pt x="8325" y="3699"/>
                  </a:lnTo>
                  <a:lnTo>
                    <a:pt x="6937" y="3699"/>
                  </a:lnTo>
                  <a:lnTo>
                    <a:pt x="6937" y="5549"/>
                  </a:lnTo>
                  <a:lnTo>
                    <a:pt x="5550" y="5549"/>
                  </a:lnTo>
                  <a:lnTo>
                    <a:pt x="5550" y="6935"/>
                  </a:lnTo>
                  <a:lnTo>
                    <a:pt x="0" y="6935"/>
                  </a:lnTo>
                  <a:lnTo>
                    <a:pt x="0" y="9711"/>
                  </a:lnTo>
                  <a:lnTo>
                    <a:pt x="5550" y="9711"/>
                  </a:lnTo>
                  <a:lnTo>
                    <a:pt x="5550" y="8323"/>
                  </a:lnTo>
                  <a:lnTo>
                    <a:pt x="6937" y="8323"/>
                  </a:lnTo>
                  <a:lnTo>
                    <a:pt x="6937" y="6935"/>
                  </a:lnTo>
                  <a:lnTo>
                    <a:pt x="8325" y="6935"/>
                  </a:lnTo>
                  <a:lnTo>
                    <a:pt x="8325" y="5549"/>
                  </a:lnTo>
                  <a:lnTo>
                    <a:pt x="8325" y="5087"/>
                  </a:lnTo>
                  <a:lnTo>
                    <a:pt x="9711" y="5087"/>
                  </a:lnTo>
                  <a:lnTo>
                    <a:pt x="9711" y="3699"/>
                  </a:lnTo>
                  <a:lnTo>
                    <a:pt x="9711" y="2775"/>
                  </a:lnTo>
                  <a:lnTo>
                    <a:pt x="11561" y="2775"/>
                  </a:lnTo>
                  <a:lnTo>
                    <a:pt x="11561" y="3699"/>
                  </a:lnTo>
                  <a:lnTo>
                    <a:pt x="11561" y="5087"/>
                  </a:lnTo>
                  <a:lnTo>
                    <a:pt x="12949" y="5087"/>
                  </a:lnTo>
                  <a:lnTo>
                    <a:pt x="12949" y="5549"/>
                  </a:lnTo>
                  <a:lnTo>
                    <a:pt x="12949" y="6935"/>
                  </a:lnTo>
                  <a:lnTo>
                    <a:pt x="14336" y="6935"/>
                  </a:lnTo>
                  <a:lnTo>
                    <a:pt x="14336" y="8323"/>
                  </a:lnTo>
                  <a:lnTo>
                    <a:pt x="15724" y="8323"/>
                  </a:lnTo>
                  <a:lnTo>
                    <a:pt x="15724" y="9711"/>
                  </a:lnTo>
                  <a:lnTo>
                    <a:pt x="21273" y="9711"/>
                  </a:lnTo>
                  <a:lnTo>
                    <a:pt x="21273" y="6935"/>
                  </a:lnTo>
                  <a:lnTo>
                    <a:pt x="15724" y="6935"/>
                  </a:lnTo>
                  <a:lnTo>
                    <a:pt x="15724" y="5549"/>
                  </a:lnTo>
                  <a:lnTo>
                    <a:pt x="14336" y="5549"/>
                  </a:lnTo>
                  <a:lnTo>
                    <a:pt x="14336" y="3699"/>
                  </a:lnTo>
                  <a:lnTo>
                    <a:pt x="12949" y="3699"/>
                  </a:lnTo>
                  <a:lnTo>
                    <a:pt x="12949" y="1387"/>
                  </a:lnTo>
                  <a:lnTo>
                    <a:pt x="11561" y="1387"/>
                  </a:lnTo>
                  <a:lnTo>
                    <a:pt x="11561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67"/>
            <p:cNvSpPr/>
            <p:nvPr/>
          </p:nvSpPr>
          <p:spPr>
            <a:xfrm>
              <a:off x="1193625" y="2685100"/>
              <a:ext cx="173425" cy="127200"/>
            </a:xfrm>
            <a:custGeom>
              <a:rect b="b" l="l" r="r" t="t"/>
              <a:pathLst>
                <a:path extrusionOk="0" h="5088" w="6937">
                  <a:moveTo>
                    <a:pt x="5550" y="1"/>
                  </a:moveTo>
                  <a:lnTo>
                    <a:pt x="5550" y="1387"/>
                  </a:lnTo>
                  <a:lnTo>
                    <a:pt x="6937" y="1387"/>
                  </a:lnTo>
                  <a:lnTo>
                    <a:pt x="6937" y="1"/>
                  </a:lnTo>
                  <a:close/>
                  <a:moveTo>
                    <a:pt x="0" y="1387"/>
                  </a:moveTo>
                  <a:lnTo>
                    <a:pt x="0" y="2775"/>
                  </a:lnTo>
                  <a:lnTo>
                    <a:pt x="0" y="5088"/>
                  </a:lnTo>
                  <a:lnTo>
                    <a:pt x="1388" y="5088"/>
                  </a:lnTo>
                  <a:lnTo>
                    <a:pt x="1388" y="2775"/>
                  </a:lnTo>
                  <a:lnTo>
                    <a:pt x="5550" y="2775"/>
                  </a:lnTo>
                  <a:lnTo>
                    <a:pt x="5550" y="1387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67"/>
            <p:cNvSpPr/>
            <p:nvPr/>
          </p:nvSpPr>
          <p:spPr>
            <a:xfrm>
              <a:off x="1228325" y="2812275"/>
              <a:ext cx="34675" cy="34700"/>
            </a:xfrm>
            <a:custGeom>
              <a:rect b="b" l="l" r="r" t="t"/>
              <a:pathLst>
                <a:path extrusionOk="0" h="1388" w="1387">
                  <a:moveTo>
                    <a:pt x="0" y="1"/>
                  </a:moveTo>
                  <a:lnTo>
                    <a:pt x="0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67"/>
            <p:cNvSpPr/>
            <p:nvPr/>
          </p:nvSpPr>
          <p:spPr>
            <a:xfrm>
              <a:off x="1401725" y="2581050"/>
              <a:ext cx="34700" cy="57825"/>
            </a:xfrm>
            <a:custGeom>
              <a:rect b="b" l="l" r="r" t="t"/>
              <a:pathLst>
                <a:path extrusionOk="0" h="2313" w="1388">
                  <a:moveTo>
                    <a:pt x="1" y="1"/>
                  </a:moveTo>
                  <a:lnTo>
                    <a:pt x="1" y="2313"/>
                  </a:lnTo>
                  <a:lnTo>
                    <a:pt x="1387" y="2313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67"/>
            <p:cNvSpPr/>
            <p:nvPr/>
          </p:nvSpPr>
          <p:spPr>
            <a:xfrm>
              <a:off x="1367025" y="2638850"/>
              <a:ext cx="34725" cy="46275"/>
            </a:xfrm>
            <a:custGeom>
              <a:rect b="b" l="l" r="r" t="t"/>
              <a:pathLst>
                <a:path extrusionOk="0" h="1851" w="1389">
                  <a:moveTo>
                    <a:pt x="1" y="1"/>
                  </a:moveTo>
                  <a:lnTo>
                    <a:pt x="1" y="1851"/>
                  </a:lnTo>
                  <a:lnTo>
                    <a:pt x="1389" y="1851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67"/>
            <p:cNvSpPr/>
            <p:nvPr/>
          </p:nvSpPr>
          <p:spPr>
            <a:xfrm>
              <a:off x="1482650" y="2581050"/>
              <a:ext cx="34725" cy="57825"/>
            </a:xfrm>
            <a:custGeom>
              <a:rect b="b" l="l" r="r" t="t"/>
              <a:pathLst>
                <a:path extrusionOk="0" h="2313" w="1389">
                  <a:moveTo>
                    <a:pt x="0" y="1"/>
                  </a:moveTo>
                  <a:lnTo>
                    <a:pt x="0" y="2313"/>
                  </a:lnTo>
                  <a:lnTo>
                    <a:pt x="1388" y="2313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67"/>
            <p:cNvSpPr/>
            <p:nvPr/>
          </p:nvSpPr>
          <p:spPr>
            <a:xfrm>
              <a:off x="1517350" y="2638850"/>
              <a:ext cx="34675" cy="46275"/>
            </a:xfrm>
            <a:custGeom>
              <a:rect b="b" l="l" r="r" t="t"/>
              <a:pathLst>
                <a:path extrusionOk="0" h="1851" w="1387">
                  <a:moveTo>
                    <a:pt x="0" y="1"/>
                  </a:moveTo>
                  <a:lnTo>
                    <a:pt x="0" y="1851"/>
                  </a:lnTo>
                  <a:lnTo>
                    <a:pt x="1387" y="185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67"/>
            <p:cNvSpPr/>
            <p:nvPr/>
          </p:nvSpPr>
          <p:spPr>
            <a:xfrm>
              <a:off x="1355475" y="3008800"/>
              <a:ext cx="57850" cy="34725"/>
            </a:xfrm>
            <a:custGeom>
              <a:rect b="b" l="l" r="r" t="t"/>
              <a:pathLst>
                <a:path extrusionOk="0" h="1389" w="2314">
                  <a:moveTo>
                    <a:pt x="1" y="1"/>
                  </a:moveTo>
                  <a:lnTo>
                    <a:pt x="1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67"/>
            <p:cNvSpPr/>
            <p:nvPr/>
          </p:nvSpPr>
          <p:spPr>
            <a:xfrm>
              <a:off x="1262975" y="2846975"/>
              <a:ext cx="92525" cy="231225"/>
            </a:xfrm>
            <a:custGeom>
              <a:rect b="b" l="l" r="r" t="t"/>
              <a:pathLst>
                <a:path extrusionOk="0" h="9249" w="3701">
                  <a:moveTo>
                    <a:pt x="1" y="1"/>
                  </a:moveTo>
                  <a:lnTo>
                    <a:pt x="1" y="7862"/>
                  </a:lnTo>
                  <a:lnTo>
                    <a:pt x="1" y="8324"/>
                  </a:lnTo>
                  <a:lnTo>
                    <a:pt x="1" y="9248"/>
                  </a:lnTo>
                  <a:lnTo>
                    <a:pt x="3701" y="9248"/>
                  </a:lnTo>
                  <a:lnTo>
                    <a:pt x="3701" y="7862"/>
                  </a:lnTo>
                  <a:lnTo>
                    <a:pt x="1389" y="7862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67"/>
            <p:cNvSpPr/>
            <p:nvPr/>
          </p:nvSpPr>
          <p:spPr>
            <a:xfrm>
              <a:off x="1656075" y="2812275"/>
              <a:ext cx="34725" cy="34700"/>
            </a:xfrm>
            <a:custGeom>
              <a:rect b="b" l="l" r="r" t="t"/>
              <a:pathLst>
                <a:path extrusionOk="0" h="1388" w="1389">
                  <a:moveTo>
                    <a:pt x="0" y="1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67"/>
            <p:cNvSpPr/>
            <p:nvPr/>
          </p:nvSpPr>
          <p:spPr>
            <a:xfrm>
              <a:off x="1563575" y="2846975"/>
              <a:ext cx="92525" cy="231225"/>
            </a:xfrm>
            <a:custGeom>
              <a:rect b="b" l="l" r="r" t="t"/>
              <a:pathLst>
                <a:path extrusionOk="0" h="9249" w="3701">
                  <a:moveTo>
                    <a:pt x="2312" y="1"/>
                  </a:moveTo>
                  <a:lnTo>
                    <a:pt x="2312" y="7862"/>
                  </a:lnTo>
                  <a:lnTo>
                    <a:pt x="0" y="7862"/>
                  </a:lnTo>
                  <a:lnTo>
                    <a:pt x="0" y="9248"/>
                  </a:lnTo>
                  <a:lnTo>
                    <a:pt x="3700" y="9248"/>
                  </a:lnTo>
                  <a:lnTo>
                    <a:pt x="3700" y="8324"/>
                  </a:lnTo>
                  <a:lnTo>
                    <a:pt x="3700" y="7862"/>
                  </a:lnTo>
                  <a:lnTo>
                    <a:pt x="3700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67"/>
            <p:cNvSpPr/>
            <p:nvPr/>
          </p:nvSpPr>
          <p:spPr>
            <a:xfrm>
              <a:off x="1552000" y="2685100"/>
              <a:ext cx="173450" cy="127200"/>
            </a:xfrm>
            <a:custGeom>
              <a:rect b="b" l="l" r="r" t="t"/>
              <a:pathLst>
                <a:path extrusionOk="0" h="5088" w="6938">
                  <a:moveTo>
                    <a:pt x="1" y="1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1"/>
                  </a:lnTo>
                  <a:close/>
                  <a:moveTo>
                    <a:pt x="1389" y="1387"/>
                  </a:moveTo>
                  <a:lnTo>
                    <a:pt x="1389" y="2775"/>
                  </a:lnTo>
                  <a:lnTo>
                    <a:pt x="5550" y="2775"/>
                  </a:lnTo>
                  <a:lnTo>
                    <a:pt x="5550" y="5088"/>
                  </a:lnTo>
                  <a:lnTo>
                    <a:pt x="6938" y="5088"/>
                  </a:lnTo>
                  <a:lnTo>
                    <a:pt x="6938" y="2775"/>
                  </a:lnTo>
                  <a:lnTo>
                    <a:pt x="6938" y="1387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67"/>
            <p:cNvSpPr/>
            <p:nvPr/>
          </p:nvSpPr>
          <p:spPr>
            <a:xfrm>
              <a:off x="1505750" y="3008800"/>
              <a:ext cx="57850" cy="34725"/>
            </a:xfrm>
            <a:custGeom>
              <a:rect b="b" l="l" r="r" t="t"/>
              <a:pathLst>
                <a:path extrusionOk="0" h="1389" w="2314">
                  <a:moveTo>
                    <a:pt x="1" y="1"/>
                  </a:moveTo>
                  <a:lnTo>
                    <a:pt x="1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67"/>
            <p:cNvSpPr/>
            <p:nvPr/>
          </p:nvSpPr>
          <p:spPr>
            <a:xfrm>
              <a:off x="1436400" y="2546350"/>
              <a:ext cx="46275" cy="34725"/>
            </a:xfrm>
            <a:custGeom>
              <a:rect b="b" l="l" r="r" t="t"/>
              <a:pathLst>
                <a:path extrusionOk="0" h="1389" w="1851">
                  <a:moveTo>
                    <a:pt x="0" y="1"/>
                  </a:moveTo>
                  <a:lnTo>
                    <a:pt x="0" y="1389"/>
                  </a:lnTo>
                  <a:lnTo>
                    <a:pt x="1850" y="1389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67"/>
            <p:cNvSpPr/>
            <p:nvPr/>
          </p:nvSpPr>
          <p:spPr>
            <a:xfrm>
              <a:off x="1413300" y="2974150"/>
              <a:ext cx="92475" cy="34675"/>
            </a:xfrm>
            <a:custGeom>
              <a:rect b="b" l="l" r="r" t="t"/>
              <a:pathLst>
                <a:path extrusionOk="0" h="1387" w="3699">
                  <a:moveTo>
                    <a:pt x="0" y="0"/>
                  </a:moveTo>
                  <a:lnTo>
                    <a:pt x="0" y="1387"/>
                  </a:lnTo>
                  <a:lnTo>
                    <a:pt x="3699" y="1387"/>
                  </a:lnTo>
                  <a:lnTo>
                    <a:pt x="3699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36" name="Google Shape;4036;p67"/>
          <p:cNvGrpSpPr/>
          <p:nvPr/>
        </p:nvGrpSpPr>
        <p:grpSpPr>
          <a:xfrm>
            <a:off x="1362454" y="4412425"/>
            <a:ext cx="531825" cy="531850"/>
            <a:chOff x="1193625" y="2546350"/>
            <a:chExt cx="531825" cy="531850"/>
          </a:xfrm>
        </p:grpSpPr>
        <p:sp>
          <p:nvSpPr>
            <p:cNvPr id="4037" name="Google Shape;4037;p67"/>
            <p:cNvSpPr/>
            <p:nvPr/>
          </p:nvSpPr>
          <p:spPr>
            <a:xfrm>
              <a:off x="1193625" y="2546400"/>
              <a:ext cx="531825" cy="531800"/>
            </a:xfrm>
            <a:custGeom>
              <a:rect b="b" l="l" r="r" t="t"/>
              <a:pathLst>
                <a:path extrusionOk="0" h="21272" w="21273">
                  <a:moveTo>
                    <a:pt x="9711" y="0"/>
                  </a:moveTo>
                  <a:lnTo>
                    <a:pt x="9711" y="1387"/>
                  </a:lnTo>
                  <a:lnTo>
                    <a:pt x="8325" y="1387"/>
                  </a:lnTo>
                  <a:lnTo>
                    <a:pt x="8325" y="3699"/>
                  </a:lnTo>
                  <a:lnTo>
                    <a:pt x="6937" y="3699"/>
                  </a:lnTo>
                  <a:lnTo>
                    <a:pt x="6937" y="5549"/>
                  </a:lnTo>
                  <a:lnTo>
                    <a:pt x="5550" y="5549"/>
                  </a:lnTo>
                  <a:lnTo>
                    <a:pt x="5550" y="6935"/>
                  </a:lnTo>
                  <a:lnTo>
                    <a:pt x="0" y="6935"/>
                  </a:lnTo>
                  <a:lnTo>
                    <a:pt x="0" y="10636"/>
                  </a:lnTo>
                  <a:lnTo>
                    <a:pt x="1388" y="10636"/>
                  </a:lnTo>
                  <a:lnTo>
                    <a:pt x="1388" y="12024"/>
                  </a:lnTo>
                  <a:lnTo>
                    <a:pt x="2775" y="12024"/>
                  </a:lnTo>
                  <a:lnTo>
                    <a:pt x="2775" y="19885"/>
                  </a:lnTo>
                  <a:lnTo>
                    <a:pt x="2775" y="20347"/>
                  </a:lnTo>
                  <a:lnTo>
                    <a:pt x="2775" y="21271"/>
                  </a:lnTo>
                  <a:lnTo>
                    <a:pt x="6475" y="21271"/>
                  </a:lnTo>
                  <a:lnTo>
                    <a:pt x="6475" y="20347"/>
                  </a:lnTo>
                  <a:lnTo>
                    <a:pt x="6475" y="19885"/>
                  </a:lnTo>
                  <a:lnTo>
                    <a:pt x="8787" y="19885"/>
                  </a:lnTo>
                  <a:lnTo>
                    <a:pt x="8787" y="18497"/>
                  </a:lnTo>
                  <a:lnTo>
                    <a:pt x="12486" y="18497"/>
                  </a:lnTo>
                  <a:lnTo>
                    <a:pt x="12486" y="19885"/>
                  </a:lnTo>
                  <a:lnTo>
                    <a:pt x="14798" y="19885"/>
                  </a:lnTo>
                  <a:lnTo>
                    <a:pt x="14798" y="21271"/>
                  </a:lnTo>
                  <a:lnTo>
                    <a:pt x="18498" y="21271"/>
                  </a:lnTo>
                  <a:lnTo>
                    <a:pt x="18498" y="20347"/>
                  </a:lnTo>
                  <a:lnTo>
                    <a:pt x="18498" y="19885"/>
                  </a:lnTo>
                  <a:lnTo>
                    <a:pt x="18498" y="12024"/>
                  </a:lnTo>
                  <a:lnTo>
                    <a:pt x="19885" y="12024"/>
                  </a:lnTo>
                  <a:lnTo>
                    <a:pt x="19885" y="10636"/>
                  </a:lnTo>
                  <a:lnTo>
                    <a:pt x="21273" y="10636"/>
                  </a:lnTo>
                  <a:lnTo>
                    <a:pt x="21273" y="6935"/>
                  </a:lnTo>
                  <a:lnTo>
                    <a:pt x="15724" y="6935"/>
                  </a:lnTo>
                  <a:lnTo>
                    <a:pt x="15724" y="5549"/>
                  </a:lnTo>
                  <a:lnTo>
                    <a:pt x="14336" y="5549"/>
                  </a:lnTo>
                  <a:lnTo>
                    <a:pt x="14336" y="3699"/>
                  </a:lnTo>
                  <a:lnTo>
                    <a:pt x="12949" y="3699"/>
                  </a:lnTo>
                  <a:lnTo>
                    <a:pt x="12949" y="1387"/>
                  </a:lnTo>
                  <a:lnTo>
                    <a:pt x="11561" y="1387"/>
                  </a:lnTo>
                  <a:lnTo>
                    <a:pt x="1156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67"/>
            <p:cNvSpPr/>
            <p:nvPr/>
          </p:nvSpPr>
          <p:spPr>
            <a:xfrm>
              <a:off x="1193625" y="2546400"/>
              <a:ext cx="531825" cy="242800"/>
            </a:xfrm>
            <a:custGeom>
              <a:rect b="b" l="l" r="r" t="t"/>
              <a:pathLst>
                <a:path extrusionOk="0" h="9712" w="21273">
                  <a:moveTo>
                    <a:pt x="9711" y="0"/>
                  </a:moveTo>
                  <a:lnTo>
                    <a:pt x="9711" y="1387"/>
                  </a:lnTo>
                  <a:lnTo>
                    <a:pt x="8325" y="1387"/>
                  </a:lnTo>
                  <a:lnTo>
                    <a:pt x="8325" y="3699"/>
                  </a:lnTo>
                  <a:lnTo>
                    <a:pt x="6937" y="3699"/>
                  </a:lnTo>
                  <a:lnTo>
                    <a:pt x="6937" y="5549"/>
                  </a:lnTo>
                  <a:lnTo>
                    <a:pt x="5550" y="5549"/>
                  </a:lnTo>
                  <a:lnTo>
                    <a:pt x="5550" y="6935"/>
                  </a:lnTo>
                  <a:lnTo>
                    <a:pt x="0" y="6935"/>
                  </a:lnTo>
                  <a:lnTo>
                    <a:pt x="0" y="9711"/>
                  </a:lnTo>
                  <a:lnTo>
                    <a:pt x="5550" y="9711"/>
                  </a:lnTo>
                  <a:lnTo>
                    <a:pt x="5550" y="8323"/>
                  </a:lnTo>
                  <a:lnTo>
                    <a:pt x="6937" y="8323"/>
                  </a:lnTo>
                  <a:lnTo>
                    <a:pt x="6937" y="6935"/>
                  </a:lnTo>
                  <a:lnTo>
                    <a:pt x="8325" y="6935"/>
                  </a:lnTo>
                  <a:lnTo>
                    <a:pt x="8325" y="5549"/>
                  </a:lnTo>
                  <a:lnTo>
                    <a:pt x="8325" y="5087"/>
                  </a:lnTo>
                  <a:lnTo>
                    <a:pt x="9711" y="5087"/>
                  </a:lnTo>
                  <a:lnTo>
                    <a:pt x="9711" y="3699"/>
                  </a:lnTo>
                  <a:lnTo>
                    <a:pt x="9711" y="2775"/>
                  </a:lnTo>
                  <a:lnTo>
                    <a:pt x="11561" y="2775"/>
                  </a:lnTo>
                  <a:lnTo>
                    <a:pt x="11561" y="3699"/>
                  </a:lnTo>
                  <a:lnTo>
                    <a:pt x="11561" y="5087"/>
                  </a:lnTo>
                  <a:lnTo>
                    <a:pt x="12949" y="5087"/>
                  </a:lnTo>
                  <a:lnTo>
                    <a:pt x="12949" y="5549"/>
                  </a:lnTo>
                  <a:lnTo>
                    <a:pt x="12949" y="6935"/>
                  </a:lnTo>
                  <a:lnTo>
                    <a:pt x="14336" y="6935"/>
                  </a:lnTo>
                  <a:lnTo>
                    <a:pt x="14336" y="8323"/>
                  </a:lnTo>
                  <a:lnTo>
                    <a:pt x="15724" y="8323"/>
                  </a:lnTo>
                  <a:lnTo>
                    <a:pt x="15724" y="9711"/>
                  </a:lnTo>
                  <a:lnTo>
                    <a:pt x="21273" y="9711"/>
                  </a:lnTo>
                  <a:lnTo>
                    <a:pt x="21273" y="6935"/>
                  </a:lnTo>
                  <a:lnTo>
                    <a:pt x="15724" y="6935"/>
                  </a:lnTo>
                  <a:lnTo>
                    <a:pt x="15724" y="5549"/>
                  </a:lnTo>
                  <a:lnTo>
                    <a:pt x="14336" y="5549"/>
                  </a:lnTo>
                  <a:lnTo>
                    <a:pt x="14336" y="3699"/>
                  </a:lnTo>
                  <a:lnTo>
                    <a:pt x="12949" y="3699"/>
                  </a:lnTo>
                  <a:lnTo>
                    <a:pt x="12949" y="1387"/>
                  </a:lnTo>
                  <a:lnTo>
                    <a:pt x="11561" y="1387"/>
                  </a:lnTo>
                  <a:lnTo>
                    <a:pt x="11561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67"/>
            <p:cNvSpPr/>
            <p:nvPr/>
          </p:nvSpPr>
          <p:spPr>
            <a:xfrm>
              <a:off x="1193625" y="2685100"/>
              <a:ext cx="173425" cy="127200"/>
            </a:xfrm>
            <a:custGeom>
              <a:rect b="b" l="l" r="r" t="t"/>
              <a:pathLst>
                <a:path extrusionOk="0" h="5088" w="6937">
                  <a:moveTo>
                    <a:pt x="5550" y="1"/>
                  </a:moveTo>
                  <a:lnTo>
                    <a:pt x="5550" y="1387"/>
                  </a:lnTo>
                  <a:lnTo>
                    <a:pt x="6937" y="1387"/>
                  </a:lnTo>
                  <a:lnTo>
                    <a:pt x="6937" y="1"/>
                  </a:lnTo>
                  <a:close/>
                  <a:moveTo>
                    <a:pt x="0" y="1387"/>
                  </a:moveTo>
                  <a:lnTo>
                    <a:pt x="0" y="2775"/>
                  </a:lnTo>
                  <a:lnTo>
                    <a:pt x="0" y="5088"/>
                  </a:lnTo>
                  <a:lnTo>
                    <a:pt x="1388" y="5088"/>
                  </a:lnTo>
                  <a:lnTo>
                    <a:pt x="1388" y="2775"/>
                  </a:lnTo>
                  <a:lnTo>
                    <a:pt x="5550" y="2775"/>
                  </a:lnTo>
                  <a:lnTo>
                    <a:pt x="5550" y="1387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67"/>
            <p:cNvSpPr/>
            <p:nvPr/>
          </p:nvSpPr>
          <p:spPr>
            <a:xfrm>
              <a:off x="1228325" y="2812275"/>
              <a:ext cx="34675" cy="34700"/>
            </a:xfrm>
            <a:custGeom>
              <a:rect b="b" l="l" r="r" t="t"/>
              <a:pathLst>
                <a:path extrusionOk="0" h="1388" w="1387">
                  <a:moveTo>
                    <a:pt x="0" y="1"/>
                  </a:moveTo>
                  <a:lnTo>
                    <a:pt x="0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67"/>
            <p:cNvSpPr/>
            <p:nvPr/>
          </p:nvSpPr>
          <p:spPr>
            <a:xfrm>
              <a:off x="1401725" y="2581050"/>
              <a:ext cx="34700" cy="57825"/>
            </a:xfrm>
            <a:custGeom>
              <a:rect b="b" l="l" r="r" t="t"/>
              <a:pathLst>
                <a:path extrusionOk="0" h="2313" w="1388">
                  <a:moveTo>
                    <a:pt x="1" y="1"/>
                  </a:moveTo>
                  <a:lnTo>
                    <a:pt x="1" y="2313"/>
                  </a:lnTo>
                  <a:lnTo>
                    <a:pt x="1387" y="2313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67"/>
            <p:cNvSpPr/>
            <p:nvPr/>
          </p:nvSpPr>
          <p:spPr>
            <a:xfrm>
              <a:off x="1367025" y="2638850"/>
              <a:ext cx="34725" cy="46275"/>
            </a:xfrm>
            <a:custGeom>
              <a:rect b="b" l="l" r="r" t="t"/>
              <a:pathLst>
                <a:path extrusionOk="0" h="1851" w="1389">
                  <a:moveTo>
                    <a:pt x="1" y="1"/>
                  </a:moveTo>
                  <a:lnTo>
                    <a:pt x="1" y="1851"/>
                  </a:lnTo>
                  <a:lnTo>
                    <a:pt x="1389" y="1851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67"/>
            <p:cNvSpPr/>
            <p:nvPr/>
          </p:nvSpPr>
          <p:spPr>
            <a:xfrm>
              <a:off x="1482650" y="2581050"/>
              <a:ext cx="34725" cy="57825"/>
            </a:xfrm>
            <a:custGeom>
              <a:rect b="b" l="l" r="r" t="t"/>
              <a:pathLst>
                <a:path extrusionOk="0" h="2313" w="1389">
                  <a:moveTo>
                    <a:pt x="0" y="1"/>
                  </a:moveTo>
                  <a:lnTo>
                    <a:pt x="0" y="2313"/>
                  </a:lnTo>
                  <a:lnTo>
                    <a:pt x="1388" y="2313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67"/>
            <p:cNvSpPr/>
            <p:nvPr/>
          </p:nvSpPr>
          <p:spPr>
            <a:xfrm>
              <a:off x="1517350" y="2638850"/>
              <a:ext cx="34675" cy="46275"/>
            </a:xfrm>
            <a:custGeom>
              <a:rect b="b" l="l" r="r" t="t"/>
              <a:pathLst>
                <a:path extrusionOk="0" h="1851" w="1387">
                  <a:moveTo>
                    <a:pt x="0" y="1"/>
                  </a:moveTo>
                  <a:lnTo>
                    <a:pt x="0" y="1851"/>
                  </a:lnTo>
                  <a:lnTo>
                    <a:pt x="1387" y="185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67"/>
            <p:cNvSpPr/>
            <p:nvPr/>
          </p:nvSpPr>
          <p:spPr>
            <a:xfrm>
              <a:off x="1355475" y="3008800"/>
              <a:ext cx="57850" cy="34725"/>
            </a:xfrm>
            <a:custGeom>
              <a:rect b="b" l="l" r="r" t="t"/>
              <a:pathLst>
                <a:path extrusionOk="0" h="1389" w="2314">
                  <a:moveTo>
                    <a:pt x="1" y="1"/>
                  </a:moveTo>
                  <a:lnTo>
                    <a:pt x="1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67"/>
            <p:cNvSpPr/>
            <p:nvPr/>
          </p:nvSpPr>
          <p:spPr>
            <a:xfrm>
              <a:off x="1262975" y="2846975"/>
              <a:ext cx="92525" cy="231225"/>
            </a:xfrm>
            <a:custGeom>
              <a:rect b="b" l="l" r="r" t="t"/>
              <a:pathLst>
                <a:path extrusionOk="0" h="9249" w="3701">
                  <a:moveTo>
                    <a:pt x="1" y="1"/>
                  </a:moveTo>
                  <a:lnTo>
                    <a:pt x="1" y="7862"/>
                  </a:lnTo>
                  <a:lnTo>
                    <a:pt x="1" y="8324"/>
                  </a:lnTo>
                  <a:lnTo>
                    <a:pt x="1" y="9248"/>
                  </a:lnTo>
                  <a:lnTo>
                    <a:pt x="3701" y="9248"/>
                  </a:lnTo>
                  <a:lnTo>
                    <a:pt x="3701" y="7862"/>
                  </a:lnTo>
                  <a:lnTo>
                    <a:pt x="1389" y="7862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67"/>
            <p:cNvSpPr/>
            <p:nvPr/>
          </p:nvSpPr>
          <p:spPr>
            <a:xfrm>
              <a:off x="1656075" y="2812275"/>
              <a:ext cx="34725" cy="34700"/>
            </a:xfrm>
            <a:custGeom>
              <a:rect b="b" l="l" r="r" t="t"/>
              <a:pathLst>
                <a:path extrusionOk="0" h="1388" w="1389">
                  <a:moveTo>
                    <a:pt x="0" y="1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67"/>
            <p:cNvSpPr/>
            <p:nvPr/>
          </p:nvSpPr>
          <p:spPr>
            <a:xfrm>
              <a:off x="1563575" y="2846975"/>
              <a:ext cx="92525" cy="231225"/>
            </a:xfrm>
            <a:custGeom>
              <a:rect b="b" l="l" r="r" t="t"/>
              <a:pathLst>
                <a:path extrusionOk="0" h="9249" w="3701">
                  <a:moveTo>
                    <a:pt x="2312" y="1"/>
                  </a:moveTo>
                  <a:lnTo>
                    <a:pt x="2312" y="7862"/>
                  </a:lnTo>
                  <a:lnTo>
                    <a:pt x="0" y="7862"/>
                  </a:lnTo>
                  <a:lnTo>
                    <a:pt x="0" y="9248"/>
                  </a:lnTo>
                  <a:lnTo>
                    <a:pt x="3700" y="9248"/>
                  </a:lnTo>
                  <a:lnTo>
                    <a:pt x="3700" y="8324"/>
                  </a:lnTo>
                  <a:lnTo>
                    <a:pt x="3700" y="7862"/>
                  </a:lnTo>
                  <a:lnTo>
                    <a:pt x="3700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67"/>
            <p:cNvSpPr/>
            <p:nvPr/>
          </p:nvSpPr>
          <p:spPr>
            <a:xfrm>
              <a:off x="1552000" y="2685100"/>
              <a:ext cx="173450" cy="127200"/>
            </a:xfrm>
            <a:custGeom>
              <a:rect b="b" l="l" r="r" t="t"/>
              <a:pathLst>
                <a:path extrusionOk="0" h="5088" w="6938">
                  <a:moveTo>
                    <a:pt x="1" y="1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1"/>
                  </a:lnTo>
                  <a:close/>
                  <a:moveTo>
                    <a:pt x="1389" y="1387"/>
                  </a:moveTo>
                  <a:lnTo>
                    <a:pt x="1389" y="2775"/>
                  </a:lnTo>
                  <a:lnTo>
                    <a:pt x="5550" y="2775"/>
                  </a:lnTo>
                  <a:lnTo>
                    <a:pt x="5550" y="5088"/>
                  </a:lnTo>
                  <a:lnTo>
                    <a:pt x="6938" y="5088"/>
                  </a:lnTo>
                  <a:lnTo>
                    <a:pt x="6938" y="2775"/>
                  </a:lnTo>
                  <a:lnTo>
                    <a:pt x="6938" y="1387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67"/>
            <p:cNvSpPr/>
            <p:nvPr/>
          </p:nvSpPr>
          <p:spPr>
            <a:xfrm>
              <a:off x="1505750" y="3008800"/>
              <a:ext cx="57850" cy="34725"/>
            </a:xfrm>
            <a:custGeom>
              <a:rect b="b" l="l" r="r" t="t"/>
              <a:pathLst>
                <a:path extrusionOk="0" h="1389" w="2314">
                  <a:moveTo>
                    <a:pt x="1" y="1"/>
                  </a:moveTo>
                  <a:lnTo>
                    <a:pt x="1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67"/>
            <p:cNvSpPr/>
            <p:nvPr/>
          </p:nvSpPr>
          <p:spPr>
            <a:xfrm>
              <a:off x="1436400" y="2546350"/>
              <a:ext cx="46275" cy="34725"/>
            </a:xfrm>
            <a:custGeom>
              <a:rect b="b" l="l" r="r" t="t"/>
              <a:pathLst>
                <a:path extrusionOk="0" h="1389" w="1851">
                  <a:moveTo>
                    <a:pt x="0" y="1"/>
                  </a:moveTo>
                  <a:lnTo>
                    <a:pt x="0" y="1389"/>
                  </a:lnTo>
                  <a:lnTo>
                    <a:pt x="1850" y="1389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67"/>
            <p:cNvSpPr/>
            <p:nvPr/>
          </p:nvSpPr>
          <p:spPr>
            <a:xfrm>
              <a:off x="1413300" y="2974150"/>
              <a:ext cx="92475" cy="34675"/>
            </a:xfrm>
            <a:custGeom>
              <a:rect b="b" l="l" r="r" t="t"/>
              <a:pathLst>
                <a:path extrusionOk="0" h="1387" w="3699">
                  <a:moveTo>
                    <a:pt x="0" y="0"/>
                  </a:moveTo>
                  <a:lnTo>
                    <a:pt x="0" y="1387"/>
                  </a:lnTo>
                  <a:lnTo>
                    <a:pt x="3699" y="1387"/>
                  </a:lnTo>
                  <a:lnTo>
                    <a:pt x="3699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6" name="Shape 4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7" name="Google Shape;4057;p68"/>
          <p:cNvSpPr txBox="1"/>
          <p:nvPr>
            <p:ph idx="1" type="body"/>
          </p:nvPr>
        </p:nvSpPr>
        <p:spPr>
          <a:xfrm>
            <a:off x="778900" y="1302400"/>
            <a:ext cx="3793200" cy="32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Constructor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E2E3E8"/>
                </a:solidFill>
                <a:latin typeface="Advent Pro"/>
                <a:ea typeface="Advent Pro"/>
                <a:cs typeface="Advent Pro"/>
                <a:sym typeface="Advent Pro"/>
              </a:rPr>
              <a:t>THREE.RingGeometry(innerRadius</a:t>
            </a:r>
            <a:r>
              <a:rPr lang="en" sz="1700">
                <a:solidFill>
                  <a:schemeClr val="lt1"/>
                </a:solidFill>
                <a:highlight>
                  <a:schemeClr val="accent6"/>
                </a:highlight>
                <a:latin typeface="Advent Pro"/>
                <a:ea typeface="Advent Pro"/>
                <a:cs typeface="Advent Pro"/>
                <a:sym typeface="Advent Pro"/>
              </a:rPr>
              <a:t> : </a:t>
            </a:r>
            <a:r>
              <a:rPr lang="en" sz="1700">
                <a:solidFill>
                  <a:srgbClr val="FFE599"/>
                </a:solidFill>
                <a:highlight>
                  <a:schemeClr val="accent6"/>
                </a:highlight>
                <a:latin typeface="Advent Pro"/>
                <a:ea typeface="Advent Pro"/>
                <a:cs typeface="Advent Pro"/>
                <a:sym typeface="Advent Pro"/>
              </a:rPr>
              <a:t>Float</a:t>
            </a:r>
            <a:r>
              <a:rPr lang="en" sz="1700">
                <a:solidFill>
                  <a:srgbClr val="E2E3E8"/>
                </a:solidFill>
                <a:latin typeface="Advent Pro"/>
                <a:ea typeface="Advent Pro"/>
                <a:cs typeface="Advent Pro"/>
                <a:sym typeface="Advent Pro"/>
              </a:rPr>
              <a:t>, outerRadius</a:t>
            </a:r>
            <a:r>
              <a:rPr lang="en" sz="1700">
                <a:solidFill>
                  <a:schemeClr val="lt1"/>
                </a:solidFill>
                <a:highlight>
                  <a:schemeClr val="accent6"/>
                </a:highlight>
                <a:latin typeface="Advent Pro"/>
                <a:ea typeface="Advent Pro"/>
                <a:cs typeface="Advent Pro"/>
                <a:sym typeface="Advent Pro"/>
              </a:rPr>
              <a:t> : </a:t>
            </a:r>
            <a:r>
              <a:rPr lang="en" sz="1700">
                <a:solidFill>
                  <a:srgbClr val="FFE599"/>
                </a:solidFill>
                <a:highlight>
                  <a:schemeClr val="accent6"/>
                </a:highlight>
                <a:latin typeface="Advent Pro"/>
                <a:ea typeface="Advent Pro"/>
                <a:cs typeface="Advent Pro"/>
                <a:sym typeface="Advent Pro"/>
              </a:rPr>
              <a:t>Float</a:t>
            </a:r>
            <a:r>
              <a:rPr lang="en" sz="1700">
                <a:solidFill>
                  <a:srgbClr val="E2E3E8"/>
                </a:solidFill>
                <a:latin typeface="Advent Pro"/>
                <a:ea typeface="Advent Pro"/>
                <a:cs typeface="Advent Pro"/>
                <a:sym typeface="Advent Pro"/>
              </a:rPr>
              <a:t>, thetaSegments</a:t>
            </a:r>
            <a:r>
              <a:rPr lang="en" sz="1700">
                <a:solidFill>
                  <a:schemeClr val="lt1"/>
                </a:solidFill>
                <a:highlight>
                  <a:schemeClr val="accent6"/>
                </a:highlight>
                <a:latin typeface="Advent Pro"/>
                <a:ea typeface="Advent Pro"/>
                <a:cs typeface="Advent Pro"/>
                <a:sym typeface="Advent Pro"/>
              </a:rPr>
              <a:t> : </a:t>
            </a:r>
            <a:r>
              <a:rPr lang="en" sz="1700">
                <a:solidFill>
                  <a:srgbClr val="FFE599"/>
                </a:solidFill>
                <a:highlight>
                  <a:schemeClr val="accent6"/>
                </a:highlight>
                <a:latin typeface="Advent Pro"/>
                <a:ea typeface="Advent Pro"/>
                <a:cs typeface="Advent Pro"/>
                <a:sym typeface="Advent Pro"/>
              </a:rPr>
              <a:t>Float</a:t>
            </a:r>
            <a:r>
              <a:rPr lang="en" sz="1700">
                <a:solidFill>
                  <a:srgbClr val="E2E3E8"/>
                </a:solidFill>
                <a:latin typeface="Advent Pro"/>
                <a:ea typeface="Advent Pro"/>
                <a:cs typeface="Advent Pro"/>
                <a:sym typeface="Advent Pro"/>
              </a:rPr>
              <a:t>);</a:t>
            </a:r>
            <a:endParaRPr sz="900"/>
          </a:p>
        </p:txBody>
      </p:sp>
      <p:sp>
        <p:nvSpPr>
          <p:cNvPr id="4058" name="Google Shape;4058;p68"/>
          <p:cNvSpPr txBox="1"/>
          <p:nvPr>
            <p:ph idx="2" type="body"/>
          </p:nvPr>
        </p:nvSpPr>
        <p:spPr>
          <a:xfrm>
            <a:off x="5125275" y="1302400"/>
            <a:ext cx="3906000" cy="3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u="sng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innerRadius </a:t>
            </a:r>
            <a:r>
              <a:rPr lang="en" sz="15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— Default is 0.5.</a:t>
            </a:r>
            <a:endParaRPr sz="15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u="sng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outerRadius </a:t>
            </a:r>
            <a:r>
              <a:rPr lang="en" sz="15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— Default is 1.</a:t>
            </a:r>
            <a:endParaRPr sz="15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u="sng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thetaSegments </a:t>
            </a:r>
            <a:r>
              <a:rPr lang="en" sz="15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— Number of segments. A higher number means the ring will be more round. Minimum is 3. Default is 8.</a:t>
            </a:r>
            <a:endParaRPr sz="15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u="sng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phiSegments </a:t>
            </a:r>
            <a:r>
              <a:rPr lang="en" sz="15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— Minimum is 1. Default is 8.</a:t>
            </a:r>
            <a:endParaRPr sz="15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u="sng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thetaStart </a:t>
            </a:r>
            <a:r>
              <a:rPr lang="en" sz="15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— Starting angle. Default is 0.</a:t>
            </a:r>
            <a:endParaRPr sz="15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u="sng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thetaLength </a:t>
            </a:r>
            <a:r>
              <a:rPr lang="en" sz="15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— Central angle. Default is Math.PI * 2</a:t>
            </a:r>
            <a:r>
              <a:rPr lang="en" sz="12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.</a:t>
            </a:r>
            <a:endParaRPr sz="1700">
              <a:solidFill>
                <a:schemeClr val="lt1"/>
              </a:solidFill>
            </a:endParaRPr>
          </a:p>
        </p:txBody>
      </p:sp>
      <p:pic>
        <p:nvPicPr>
          <p:cNvPr id="4059" name="Google Shape;405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854" y="3185951"/>
            <a:ext cx="4677575" cy="1358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60" name="Google Shape;4060;p68"/>
          <p:cNvGrpSpPr/>
          <p:nvPr/>
        </p:nvGrpSpPr>
        <p:grpSpPr>
          <a:xfrm>
            <a:off x="789699" y="661489"/>
            <a:ext cx="315334" cy="316904"/>
            <a:chOff x="753950" y="238125"/>
            <a:chExt cx="6111125" cy="5238075"/>
          </a:xfrm>
        </p:grpSpPr>
        <p:sp>
          <p:nvSpPr>
            <p:cNvPr id="4061" name="Google Shape;4061;p68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68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68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68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68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68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68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68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68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68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68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68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68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68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68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68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68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68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68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68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68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68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68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68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68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68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68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88" name="Google Shape;4088;p68"/>
          <p:cNvSpPr/>
          <p:nvPr/>
        </p:nvSpPr>
        <p:spPr>
          <a:xfrm>
            <a:off x="130600" y="3053950"/>
            <a:ext cx="415500" cy="450300"/>
          </a:xfrm>
          <a:prstGeom prst="halfFrame">
            <a:avLst>
              <a:gd fmla="val 22223" name="adj1"/>
              <a:gd fmla="val 22223" name="adj2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9" name="Google Shape;4089;p68"/>
          <p:cNvSpPr/>
          <p:nvPr/>
        </p:nvSpPr>
        <p:spPr>
          <a:xfrm rot="10800000">
            <a:off x="4657700" y="4221050"/>
            <a:ext cx="415500" cy="450300"/>
          </a:xfrm>
          <a:prstGeom prst="halfFrame">
            <a:avLst>
              <a:gd fmla="val 22223" name="adj1"/>
              <a:gd fmla="val 22223" name="adj2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0" name="Google Shape;4090;p68"/>
          <p:cNvSpPr txBox="1"/>
          <p:nvPr>
            <p:ph type="title"/>
          </p:nvPr>
        </p:nvSpPr>
        <p:spPr>
          <a:xfrm>
            <a:off x="1105025" y="483350"/>
            <a:ext cx="3467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THREE.RingGeometry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4" name="Shape 4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5" name="Google Shape;4095;p69"/>
          <p:cNvSpPr txBox="1"/>
          <p:nvPr>
            <p:ph idx="1" type="body"/>
          </p:nvPr>
        </p:nvSpPr>
        <p:spPr>
          <a:xfrm>
            <a:off x="748775" y="1694875"/>
            <a:ext cx="3561300" cy="24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PlaneGeometry dapat digunakan untuk membuat sebuah objek berbentuk persegi empat sederhana dalam 2 dimensi. </a:t>
            </a:r>
            <a:endParaRPr sz="18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grpSp>
        <p:nvGrpSpPr>
          <p:cNvPr id="4096" name="Google Shape;4096;p69"/>
          <p:cNvGrpSpPr/>
          <p:nvPr/>
        </p:nvGrpSpPr>
        <p:grpSpPr>
          <a:xfrm>
            <a:off x="789699" y="661489"/>
            <a:ext cx="315334" cy="316904"/>
            <a:chOff x="753950" y="238125"/>
            <a:chExt cx="6111125" cy="5238075"/>
          </a:xfrm>
        </p:grpSpPr>
        <p:sp>
          <p:nvSpPr>
            <p:cNvPr id="4097" name="Google Shape;4097;p69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69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69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69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69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69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69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69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69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69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69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69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69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69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69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69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69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69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69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69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69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69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69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69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69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69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69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24" name="Google Shape;412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8213" y="1376875"/>
            <a:ext cx="2867025" cy="27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5" name="Google Shape;4125;p69"/>
          <p:cNvSpPr/>
          <p:nvPr/>
        </p:nvSpPr>
        <p:spPr>
          <a:xfrm>
            <a:off x="5348225" y="1376875"/>
            <a:ext cx="2867100" cy="27813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6" name="Google Shape;4126;p69"/>
          <p:cNvSpPr txBox="1"/>
          <p:nvPr>
            <p:ph type="title"/>
          </p:nvPr>
        </p:nvSpPr>
        <p:spPr>
          <a:xfrm>
            <a:off x="1105025" y="483350"/>
            <a:ext cx="3646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THREE.PlaneGeometry</a:t>
            </a:r>
            <a:endParaRPr/>
          </a:p>
        </p:txBody>
      </p:sp>
      <p:grpSp>
        <p:nvGrpSpPr>
          <p:cNvPr id="4127" name="Google Shape;4127;p69"/>
          <p:cNvGrpSpPr/>
          <p:nvPr/>
        </p:nvGrpSpPr>
        <p:grpSpPr>
          <a:xfrm>
            <a:off x="216954" y="4412425"/>
            <a:ext cx="531825" cy="531850"/>
            <a:chOff x="1193625" y="2546350"/>
            <a:chExt cx="531825" cy="531850"/>
          </a:xfrm>
        </p:grpSpPr>
        <p:sp>
          <p:nvSpPr>
            <p:cNvPr id="4128" name="Google Shape;4128;p69"/>
            <p:cNvSpPr/>
            <p:nvPr/>
          </p:nvSpPr>
          <p:spPr>
            <a:xfrm>
              <a:off x="1193625" y="2546400"/>
              <a:ext cx="531825" cy="531800"/>
            </a:xfrm>
            <a:custGeom>
              <a:rect b="b" l="l" r="r" t="t"/>
              <a:pathLst>
                <a:path extrusionOk="0" h="21272" w="21273">
                  <a:moveTo>
                    <a:pt x="9711" y="0"/>
                  </a:moveTo>
                  <a:lnTo>
                    <a:pt x="9711" y="1387"/>
                  </a:lnTo>
                  <a:lnTo>
                    <a:pt x="8325" y="1387"/>
                  </a:lnTo>
                  <a:lnTo>
                    <a:pt x="8325" y="3699"/>
                  </a:lnTo>
                  <a:lnTo>
                    <a:pt x="6937" y="3699"/>
                  </a:lnTo>
                  <a:lnTo>
                    <a:pt x="6937" y="5549"/>
                  </a:lnTo>
                  <a:lnTo>
                    <a:pt x="5550" y="5549"/>
                  </a:lnTo>
                  <a:lnTo>
                    <a:pt x="5550" y="6935"/>
                  </a:lnTo>
                  <a:lnTo>
                    <a:pt x="0" y="6935"/>
                  </a:lnTo>
                  <a:lnTo>
                    <a:pt x="0" y="10636"/>
                  </a:lnTo>
                  <a:lnTo>
                    <a:pt x="1388" y="10636"/>
                  </a:lnTo>
                  <a:lnTo>
                    <a:pt x="1388" y="12024"/>
                  </a:lnTo>
                  <a:lnTo>
                    <a:pt x="2775" y="12024"/>
                  </a:lnTo>
                  <a:lnTo>
                    <a:pt x="2775" y="19885"/>
                  </a:lnTo>
                  <a:lnTo>
                    <a:pt x="2775" y="20347"/>
                  </a:lnTo>
                  <a:lnTo>
                    <a:pt x="2775" y="21271"/>
                  </a:lnTo>
                  <a:lnTo>
                    <a:pt x="6475" y="21271"/>
                  </a:lnTo>
                  <a:lnTo>
                    <a:pt x="6475" y="20347"/>
                  </a:lnTo>
                  <a:lnTo>
                    <a:pt x="6475" y="19885"/>
                  </a:lnTo>
                  <a:lnTo>
                    <a:pt x="8787" y="19885"/>
                  </a:lnTo>
                  <a:lnTo>
                    <a:pt x="8787" y="18497"/>
                  </a:lnTo>
                  <a:lnTo>
                    <a:pt x="12486" y="18497"/>
                  </a:lnTo>
                  <a:lnTo>
                    <a:pt x="12486" y="19885"/>
                  </a:lnTo>
                  <a:lnTo>
                    <a:pt x="14798" y="19885"/>
                  </a:lnTo>
                  <a:lnTo>
                    <a:pt x="14798" y="21271"/>
                  </a:lnTo>
                  <a:lnTo>
                    <a:pt x="18498" y="21271"/>
                  </a:lnTo>
                  <a:lnTo>
                    <a:pt x="18498" y="20347"/>
                  </a:lnTo>
                  <a:lnTo>
                    <a:pt x="18498" y="19885"/>
                  </a:lnTo>
                  <a:lnTo>
                    <a:pt x="18498" y="12024"/>
                  </a:lnTo>
                  <a:lnTo>
                    <a:pt x="19885" y="12024"/>
                  </a:lnTo>
                  <a:lnTo>
                    <a:pt x="19885" y="10636"/>
                  </a:lnTo>
                  <a:lnTo>
                    <a:pt x="21273" y="10636"/>
                  </a:lnTo>
                  <a:lnTo>
                    <a:pt x="21273" y="6935"/>
                  </a:lnTo>
                  <a:lnTo>
                    <a:pt x="15724" y="6935"/>
                  </a:lnTo>
                  <a:lnTo>
                    <a:pt x="15724" y="5549"/>
                  </a:lnTo>
                  <a:lnTo>
                    <a:pt x="14336" y="5549"/>
                  </a:lnTo>
                  <a:lnTo>
                    <a:pt x="14336" y="3699"/>
                  </a:lnTo>
                  <a:lnTo>
                    <a:pt x="12949" y="3699"/>
                  </a:lnTo>
                  <a:lnTo>
                    <a:pt x="12949" y="1387"/>
                  </a:lnTo>
                  <a:lnTo>
                    <a:pt x="11561" y="1387"/>
                  </a:lnTo>
                  <a:lnTo>
                    <a:pt x="1156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69"/>
            <p:cNvSpPr/>
            <p:nvPr/>
          </p:nvSpPr>
          <p:spPr>
            <a:xfrm>
              <a:off x="1193625" y="2546400"/>
              <a:ext cx="531825" cy="242800"/>
            </a:xfrm>
            <a:custGeom>
              <a:rect b="b" l="l" r="r" t="t"/>
              <a:pathLst>
                <a:path extrusionOk="0" h="9712" w="21273">
                  <a:moveTo>
                    <a:pt x="9711" y="0"/>
                  </a:moveTo>
                  <a:lnTo>
                    <a:pt x="9711" y="1387"/>
                  </a:lnTo>
                  <a:lnTo>
                    <a:pt x="8325" y="1387"/>
                  </a:lnTo>
                  <a:lnTo>
                    <a:pt x="8325" y="3699"/>
                  </a:lnTo>
                  <a:lnTo>
                    <a:pt x="6937" y="3699"/>
                  </a:lnTo>
                  <a:lnTo>
                    <a:pt x="6937" y="5549"/>
                  </a:lnTo>
                  <a:lnTo>
                    <a:pt x="5550" y="5549"/>
                  </a:lnTo>
                  <a:lnTo>
                    <a:pt x="5550" y="6935"/>
                  </a:lnTo>
                  <a:lnTo>
                    <a:pt x="0" y="6935"/>
                  </a:lnTo>
                  <a:lnTo>
                    <a:pt x="0" y="9711"/>
                  </a:lnTo>
                  <a:lnTo>
                    <a:pt x="5550" y="9711"/>
                  </a:lnTo>
                  <a:lnTo>
                    <a:pt x="5550" y="8323"/>
                  </a:lnTo>
                  <a:lnTo>
                    <a:pt x="6937" y="8323"/>
                  </a:lnTo>
                  <a:lnTo>
                    <a:pt x="6937" y="6935"/>
                  </a:lnTo>
                  <a:lnTo>
                    <a:pt x="8325" y="6935"/>
                  </a:lnTo>
                  <a:lnTo>
                    <a:pt x="8325" y="5549"/>
                  </a:lnTo>
                  <a:lnTo>
                    <a:pt x="8325" y="5087"/>
                  </a:lnTo>
                  <a:lnTo>
                    <a:pt x="9711" y="5087"/>
                  </a:lnTo>
                  <a:lnTo>
                    <a:pt x="9711" y="3699"/>
                  </a:lnTo>
                  <a:lnTo>
                    <a:pt x="9711" y="2775"/>
                  </a:lnTo>
                  <a:lnTo>
                    <a:pt x="11561" y="2775"/>
                  </a:lnTo>
                  <a:lnTo>
                    <a:pt x="11561" y="3699"/>
                  </a:lnTo>
                  <a:lnTo>
                    <a:pt x="11561" y="5087"/>
                  </a:lnTo>
                  <a:lnTo>
                    <a:pt x="12949" y="5087"/>
                  </a:lnTo>
                  <a:lnTo>
                    <a:pt x="12949" y="5549"/>
                  </a:lnTo>
                  <a:lnTo>
                    <a:pt x="12949" y="6935"/>
                  </a:lnTo>
                  <a:lnTo>
                    <a:pt x="14336" y="6935"/>
                  </a:lnTo>
                  <a:lnTo>
                    <a:pt x="14336" y="8323"/>
                  </a:lnTo>
                  <a:lnTo>
                    <a:pt x="15724" y="8323"/>
                  </a:lnTo>
                  <a:lnTo>
                    <a:pt x="15724" y="9711"/>
                  </a:lnTo>
                  <a:lnTo>
                    <a:pt x="21273" y="9711"/>
                  </a:lnTo>
                  <a:lnTo>
                    <a:pt x="21273" y="6935"/>
                  </a:lnTo>
                  <a:lnTo>
                    <a:pt x="15724" y="6935"/>
                  </a:lnTo>
                  <a:lnTo>
                    <a:pt x="15724" y="5549"/>
                  </a:lnTo>
                  <a:lnTo>
                    <a:pt x="14336" y="5549"/>
                  </a:lnTo>
                  <a:lnTo>
                    <a:pt x="14336" y="3699"/>
                  </a:lnTo>
                  <a:lnTo>
                    <a:pt x="12949" y="3699"/>
                  </a:lnTo>
                  <a:lnTo>
                    <a:pt x="12949" y="1387"/>
                  </a:lnTo>
                  <a:lnTo>
                    <a:pt x="11561" y="1387"/>
                  </a:lnTo>
                  <a:lnTo>
                    <a:pt x="11561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69"/>
            <p:cNvSpPr/>
            <p:nvPr/>
          </p:nvSpPr>
          <p:spPr>
            <a:xfrm>
              <a:off x="1193625" y="2685100"/>
              <a:ext cx="173425" cy="127200"/>
            </a:xfrm>
            <a:custGeom>
              <a:rect b="b" l="l" r="r" t="t"/>
              <a:pathLst>
                <a:path extrusionOk="0" h="5088" w="6937">
                  <a:moveTo>
                    <a:pt x="5550" y="1"/>
                  </a:moveTo>
                  <a:lnTo>
                    <a:pt x="5550" y="1387"/>
                  </a:lnTo>
                  <a:lnTo>
                    <a:pt x="6937" y="1387"/>
                  </a:lnTo>
                  <a:lnTo>
                    <a:pt x="6937" y="1"/>
                  </a:lnTo>
                  <a:close/>
                  <a:moveTo>
                    <a:pt x="0" y="1387"/>
                  </a:moveTo>
                  <a:lnTo>
                    <a:pt x="0" y="2775"/>
                  </a:lnTo>
                  <a:lnTo>
                    <a:pt x="0" y="5088"/>
                  </a:lnTo>
                  <a:lnTo>
                    <a:pt x="1388" y="5088"/>
                  </a:lnTo>
                  <a:lnTo>
                    <a:pt x="1388" y="2775"/>
                  </a:lnTo>
                  <a:lnTo>
                    <a:pt x="5550" y="2775"/>
                  </a:lnTo>
                  <a:lnTo>
                    <a:pt x="5550" y="1387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69"/>
            <p:cNvSpPr/>
            <p:nvPr/>
          </p:nvSpPr>
          <p:spPr>
            <a:xfrm>
              <a:off x="1228325" y="2812275"/>
              <a:ext cx="34675" cy="34700"/>
            </a:xfrm>
            <a:custGeom>
              <a:rect b="b" l="l" r="r" t="t"/>
              <a:pathLst>
                <a:path extrusionOk="0" h="1388" w="1387">
                  <a:moveTo>
                    <a:pt x="0" y="1"/>
                  </a:moveTo>
                  <a:lnTo>
                    <a:pt x="0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69"/>
            <p:cNvSpPr/>
            <p:nvPr/>
          </p:nvSpPr>
          <p:spPr>
            <a:xfrm>
              <a:off x="1401725" y="2581050"/>
              <a:ext cx="34700" cy="57825"/>
            </a:xfrm>
            <a:custGeom>
              <a:rect b="b" l="l" r="r" t="t"/>
              <a:pathLst>
                <a:path extrusionOk="0" h="2313" w="1388">
                  <a:moveTo>
                    <a:pt x="1" y="1"/>
                  </a:moveTo>
                  <a:lnTo>
                    <a:pt x="1" y="2313"/>
                  </a:lnTo>
                  <a:lnTo>
                    <a:pt x="1387" y="2313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69"/>
            <p:cNvSpPr/>
            <p:nvPr/>
          </p:nvSpPr>
          <p:spPr>
            <a:xfrm>
              <a:off x="1367025" y="2638850"/>
              <a:ext cx="34725" cy="46275"/>
            </a:xfrm>
            <a:custGeom>
              <a:rect b="b" l="l" r="r" t="t"/>
              <a:pathLst>
                <a:path extrusionOk="0" h="1851" w="1389">
                  <a:moveTo>
                    <a:pt x="1" y="1"/>
                  </a:moveTo>
                  <a:lnTo>
                    <a:pt x="1" y="1851"/>
                  </a:lnTo>
                  <a:lnTo>
                    <a:pt x="1389" y="1851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69"/>
            <p:cNvSpPr/>
            <p:nvPr/>
          </p:nvSpPr>
          <p:spPr>
            <a:xfrm>
              <a:off x="1482650" y="2581050"/>
              <a:ext cx="34725" cy="57825"/>
            </a:xfrm>
            <a:custGeom>
              <a:rect b="b" l="l" r="r" t="t"/>
              <a:pathLst>
                <a:path extrusionOk="0" h="2313" w="1389">
                  <a:moveTo>
                    <a:pt x="0" y="1"/>
                  </a:moveTo>
                  <a:lnTo>
                    <a:pt x="0" y="2313"/>
                  </a:lnTo>
                  <a:lnTo>
                    <a:pt x="1388" y="2313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69"/>
            <p:cNvSpPr/>
            <p:nvPr/>
          </p:nvSpPr>
          <p:spPr>
            <a:xfrm>
              <a:off x="1517350" y="2638850"/>
              <a:ext cx="34675" cy="46275"/>
            </a:xfrm>
            <a:custGeom>
              <a:rect b="b" l="l" r="r" t="t"/>
              <a:pathLst>
                <a:path extrusionOk="0" h="1851" w="1387">
                  <a:moveTo>
                    <a:pt x="0" y="1"/>
                  </a:moveTo>
                  <a:lnTo>
                    <a:pt x="0" y="1851"/>
                  </a:lnTo>
                  <a:lnTo>
                    <a:pt x="1387" y="185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69"/>
            <p:cNvSpPr/>
            <p:nvPr/>
          </p:nvSpPr>
          <p:spPr>
            <a:xfrm>
              <a:off x="1355475" y="3008800"/>
              <a:ext cx="57850" cy="34725"/>
            </a:xfrm>
            <a:custGeom>
              <a:rect b="b" l="l" r="r" t="t"/>
              <a:pathLst>
                <a:path extrusionOk="0" h="1389" w="2314">
                  <a:moveTo>
                    <a:pt x="1" y="1"/>
                  </a:moveTo>
                  <a:lnTo>
                    <a:pt x="1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69"/>
            <p:cNvSpPr/>
            <p:nvPr/>
          </p:nvSpPr>
          <p:spPr>
            <a:xfrm>
              <a:off x="1262975" y="2846975"/>
              <a:ext cx="92525" cy="231225"/>
            </a:xfrm>
            <a:custGeom>
              <a:rect b="b" l="l" r="r" t="t"/>
              <a:pathLst>
                <a:path extrusionOk="0" h="9249" w="3701">
                  <a:moveTo>
                    <a:pt x="1" y="1"/>
                  </a:moveTo>
                  <a:lnTo>
                    <a:pt x="1" y="7862"/>
                  </a:lnTo>
                  <a:lnTo>
                    <a:pt x="1" y="8324"/>
                  </a:lnTo>
                  <a:lnTo>
                    <a:pt x="1" y="9248"/>
                  </a:lnTo>
                  <a:lnTo>
                    <a:pt x="3701" y="9248"/>
                  </a:lnTo>
                  <a:lnTo>
                    <a:pt x="3701" y="7862"/>
                  </a:lnTo>
                  <a:lnTo>
                    <a:pt x="1389" y="7862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69"/>
            <p:cNvSpPr/>
            <p:nvPr/>
          </p:nvSpPr>
          <p:spPr>
            <a:xfrm>
              <a:off x="1656075" y="2812275"/>
              <a:ext cx="34725" cy="34700"/>
            </a:xfrm>
            <a:custGeom>
              <a:rect b="b" l="l" r="r" t="t"/>
              <a:pathLst>
                <a:path extrusionOk="0" h="1388" w="1389">
                  <a:moveTo>
                    <a:pt x="0" y="1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69"/>
            <p:cNvSpPr/>
            <p:nvPr/>
          </p:nvSpPr>
          <p:spPr>
            <a:xfrm>
              <a:off x="1563575" y="2846975"/>
              <a:ext cx="92525" cy="231225"/>
            </a:xfrm>
            <a:custGeom>
              <a:rect b="b" l="l" r="r" t="t"/>
              <a:pathLst>
                <a:path extrusionOk="0" h="9249" w="3701">
                  <a:moveTo>
                    <a:pt x="2312" y="1"/>
                  </a:moveTo>
                  <a:lnTo>
                    <a:pt x="2312" y="7862"/>
                  </a:lnTo>
                  <a:lnTo>
                    <a:pt x="0" y="7862"/>
                  </a:lnTo>
                  <a:lnTo>
                    <a:pt x="0" y="9248"/>
                  </a:lnTo>
                  <a:lnTo>
                    <a:pt x="3700" y="9248"/>
                  </a:lnTo>
                  <a:lnTo>
                    <a:pt x="3700" y="8324"/>
                  </a:lnTo>
                  <a:lnTo>
                    <a:pt x="3700" y="7862"/>
                  </a:lnTo>
                  <a:lnTo>
                    <a:pt x="3700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69"/>
            <p:cNvSpPr/>
            <p:nvPr/>
          </p:nvSpPr>
          <p:spPr>
            <a:xfrm>
              <a:off x="1552000" y="2685100"/>
              <a:ext cx="173450" cy="127200"/>
            </a:xfrm>
            <a:custGeom>
              <a:rect b="b" l="l" r="r" t="t"/>
              <a:pathLst>
                <a:path extrusionOk="0" h="5088" w="6938">
                  <a:moveTo>
                    <a:pt x="1" y="1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1"/>
                  </a:lnTo>
                  <a:close/>
                  <a:moveTo>
                    <a:pt x="1389" y="1387"/>
                  </a:moveTo>
                  <a:lnTo>
                    <a:pt x="1389" y="2775"/>
                  </a:lnTo>
                  <a:lnTo>
                    <a:pt x="5550" y="2775"/>
                  </a:lnTo>
                  <a:lnTo>
                    <a:pt x="5550" y="5088"/>
                  </a:lnTo>
                  <a:lnTo>
                    <a:pt x="6938" y="5088"/>
                  </a:lnTo>
                  <a:lnTo>
                    <a:pt x="6938" y="2775"/>
                  </a:lnTo>
                  <a:lnTo>
                    <a:pt x="6938" y="1387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69"/>
            <p:cNvSpPr/>
            <p:nvPr/>
          </p:nvSpPr>
          <p:spPr>
            <a:xfrm>
              <a:off x="1505750" y="3008800"/>
              <a:ext cx="57850" cy="34725"/>
            </a:xfrm>
            <a:custGeom>
              <a:rect b="b" l="l" r="r" t="t"/>
              <a:pathLst>
                <a:path extrusionOk="0" h="1389" w="2314">
                  <a:moveTo>
                    <a:pt x="1" y="1"/>
                  </a:moveTo>
                  <a:lnTo>
                    <a:pt x="1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69"/>
            <p:cNvSpPr/>
            <p:nvPr/>
          </p:nvSpPr>
          <p:spPr>
            <a:xfrm>
              <a:off x="1436400" y="2546350"/>
              <a:ext cx="46275" cy="34725"/>
            </a:xfrm>
            <a:custGeom>
              <a:rect b="b" l="l" r="r" t="t"/>
              <a:pathLst>
                <a:path extrusionOk="0" h="1389" w="1851">
                  <a:moveTo>
                    <a:pt x="0" y="1"/>
                  </a:moveTo>
                  <a:lnTo>
                    <a:pt x="0" y="1389"/>
                  </a:lnTo>
                  <a:lnTo>
                    <a:pt x="1850" y="1389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69"/>
            <p:cNvSpPr/>
            <p:nvPr/>
          </p:nvSpPr>
          <p:spPr>
            <a:xfrm>
              <a:off x="1413300" y="2974150"/>
              <a:ext cx="92475" cy="34675"/>
            </a:xfrm>
            <a:custGeom>
              <a:rect b="b" l="l" r="r" t="t"/>
              <a:pathLst>
                <a:path extrusionOk="0" h="1387" w="3699">
                  <a:moveTo>
                    <a:pt x="0" y="0"/>
                  </a:moveTo>
                  <a:lnTo>
                    <a:pt x="0" y="1387"/>
                  </a:lnTo>
                  <a:lnTo>
                    <a:pt x="3699" y="1387"/>
                  </a:lnTo>
                  <a:lnTo>
                    <a:pt x="3699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44" name="Google Shape;4144;p69"/>
          <p:cNvGrpSpPr/>
          <p:nvPr/>
        </p:nvGrpSpPr>
        <p:grpSpPr>
          <a:xfrm>
            <a:off x="789704" y="4412425"/>
            <a:ext cx="531825" cy="531850"/>
            <a:chOff x="1193625" y="2546350"/>
            <a:chExt cx="531825" cy="531850"/>
          </a:xfrm>
        </p:grpSpPr>
        <p:sp>
          <p:nvSpPr>
            <p:cNvPr id="4145" name="Google Shape;4145;p69"/>
            <p:cNvSpPr/>
            <p:nvPr/>
          </p:nvSpPr>
          <p:spPr>
            <a:xfrm>
              <a:off x="1193625" y="2546400"/>
              <a:ext cx="531825" cy="531800"/>
            </a:xfrm>
            <a:custGeom>
              <a:rect b="b" l="l" r="r" t="t"/>
              <a:pathLst>
                <a:path extrusionOk="0" h="21272" w="21273">
                  <a:moveTo>
                    <a:pt x="9711" y="0"/>
                  </a:moveTo>
                  <a:lnTo>
                    <a:pt x="9711" y="1387"/>
                  </a:lnTo>
                  <a:lnTo>
                    <a:pt x="8325" y="1387"/>
                  </a:lnTo>
                  <a:lnTo>
                    <a:pt x="8325" y="3699"/>
                  </a:lnTo>
                  <a:lnTo>
                    <a:pt x="6937" y="3699"/>
                  </a:lnTo>
                  <a:lnTo>
                    <a:pt x="6937" y="5549"/>
                  </a:lnTo>
                  <a:lnTo>
                    <a:pt x="5550" y="5549"/>
                  </a:lnTo>
                  <a:lnTo>
                    <a:pt x="5550" y="6935"/>
                  </a:lnTo>
                  <a:lnTo>
                    <a:pt x="0" y="6935"/>
                  </a:lnTo>
                  <a:lnTo>
                    <a:pt x="0" y="10636"/>
                  </a:lnTo>
                  <a:lnTo>
                    <a:pt x="1388" y="10636"/>
                  </a:lnTo>
                  <a:lnTo>
                    <a:pt x="1388" y="12024"/>
                  </a:lnTo>
                  <a:lnTo>
                    <a:pt x="2775" y="12024"/>
                  </a:lnTo>
                  <a:lnTo>
                    <a:pt x="2775" y="19885"/>
                  </a:lnTo>
                  <a:lnTo>
                    <a:pt x="2775" y="20347"/>
                  </a:lnTo>
                  <a:lnTo>
                    <a:pt x="2775" y="21271"/>
                  </a:lnTo>
                  <a:lnTo>
                    <a:pt x="6475" y="21271"/>
                  </a:lnTo>
                  <a:lnTo>
                    <a:pt x="6475" y="20347"/>
                  </a:lnTo>
                  <a:lnTo>
                    <a:pt x="6475" y="19885"/>
                  </a:lnTo>
                  <a:lnTo>
                    <a:pt x="8787" y="19885"/>
                  </a:lnTo>
                  <a:lnTo>
                    <a:pt x="8787" y="18497"/>
                  </a:lnTo>
                  <a:lnTo>
                    <a:pt x="12486" y="18497"/>
                  </a:lnTo>
                  <a:lnTo>
                    <a:pt x="12486" y="19885"/>
                  </a:lnTo>
                  <a:lnTo>
                    <a:pt x="14798" y="19885"/>
                  </a:lnTo>
                  <a:lnTo>
                    <a:pt x="14798" y="21271"/>
                  </a:lnTo>
                  <a:lnTo>
                    <a:pt x="18498" y="21271"/>
                  </a:lnTo>
                  <a:lnTo>
                    <a:pt x="18498" y="20347"/>
                  </a:lnTo>
                  <a:lnTo>
                    <a:pt x="18498" y="19885"/>
                  </a:lnTo>
                  <a:lnTo>
                    <a:pt x="18498" y="12024"/>
                  </a:lnTo>
                  <a:lnTo>
                    <a:pt x="19885" y="12024"/>
                  </a:lnTo>
                  <a:lnTo>
                    <a:pt x="19885" y="10636"/>
                  </a:lnTo>
                  <a:lnTo>
                    <a:pt x="21273" y="10636"/>
                  </a:lnTo>
                  <a:lnTo>
                    <a:pt x="21273" y="6935"/>
                  </a:lnTo>
                  <a:lnTo>
                    <a:pt x="15724" y="6935"/>
                  </a:lnTo>
                  <a:lnTo>
                    <a:pt x="15724" y="5549"/>
                  </a:lnTo>
                  <a:lnTo>
                    <a:pt x="14336" y="5549"/>
                  </a:lnTo>
                  <a:lnTo>
                    <a:pt x="14336" y="3699"/>
                  </a:lnTo>
                  <a:lnTo>
                    <a:pt x="12949" y="3699"/>
                  </a:lnTo>
                  <a:lnTo>
                    <a:pt x="12949" y="1387"/>
                  </a:lnTo>
                  <a:lnTo>
                    <a:pt x="11561" y="1387"/>
                  </a:lnTo>
                  <a:lnTo>
                    <a:pt x="1156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69"/>
            <p:cNvSpPr/>
            <p:nvPr/>
          </p:nvSpPr>
          <p:spPr>
            <a:xfrm>
              <a:off x="1193625" y="2546400"/>
              <a:ext cx="531825" cy="242800"/>
            </a:xfrm>
            <a:custGeom>
              <a:rect b="b" l="l" r="r" t="t"/>
              <a:pathLst>
                <a:path extrusionOk="0" h="9712" w="21273">
                  <a:moveTo>
                    <a:pt x="9711" y="0"/>
                  </a:moveTo>
                  <a:lnTo>
                    <a:pt x="9711" y="1387"/>
                  </a:lnTo>
                  <a:lnTo>
                    <a:pt x="8325" y="1387"/>
                  </a:lnTo>
                  <a:lnTo>
                    <a:pt x="8325" y="3699"/>
                  </a:lnTo>
                  <a:lnTo>
                    <a:pt x="6937" y="3699"/>
                  </a:lnTo>
                  <a:lnTo>
                    <a:pt x="6937" y="5549"/>
                  </a:lnTo>
                  <a:lnTo>
                    <a:pt x="5550" y="5549"/>
                  </a:lnTo>
                  <a:lnTo>
                    <a:pt x="5550" y="6935"/>
                  </a:lnTo>
                  <a:lnTo>
                    <a:pt x="0" y="6935"/>
                  </a:lnTo>
                  <a:lnTo>
                    <a:pt x="0" y="9711"/>
                  </a:lnTo>
                  <a:lnTo>
                    <a:pt x="5550" y="9711"/>
                  </a:lnTo>
                  <a:lnTo>
                    <a:pt x="5550" y="8323"/>
                  </a:lnTo>
                  <a:lnTo>
                    <a:pt x="6937" y="8323"/>
                  </a:lnTo>
                  <a:lnTo>
                    <a:pt x="6937" y="6935"/>
                  </a:lnTo>
                  <a:lnTo>
                    <a:pt x="8325" y="6935"/>
                  </a:lnTo>
                  <a:lnTo>
                    <a:pt x="8325" y="5549"/>
                  </a:lnTo>
                  <a:lnTo>
                    <a:pt x="8325" y="5087"/>
                  </a:lnTo>
                  <a:lnTo>
                    <a:pt x="9711" y="5087"/>
                  </a:lnTo>
                  <a:lnTo>
                    <a:pt x="9711" y="3699"/>
                  </a:lnTo>
                  <a:lnTo>
                    <a:pt x="9711" y="2775"/>
                  </a:lnTo>
                  <a:lnTo>
                    <a:pt x="11561" y="2775"/>
                  </a:lnTo>
                  <a:lnTo>
                    <a:pt x="11561" y="3699"/>
                  </a:lnTo>
                  <a:lnTo>
                    <a:pt x="11561" y="5087"/>
                  </a:lnTo>
                  <a:lnTo>
                    <a:pt x="12949" y="5087"/>
                  </a:lnTo>
                  <a:lnTo>
                    <a:pt x="12949" y="5549"/>
                  </a:lnTo>
                  <a:lnTo>
                    <a:pt x="12949" y="6935"/>
                  </a:lnTo>
                  <a:lnTo>
                    <a:pt x="14336" y="6935"/>
                  </a:lnTo>
                  <a:lnTo>
                    <a:pt x="14336" y="8323"/>
                  </a:lnTo>
                  <a:lnTo>
                    <a:pt x="15724" y="8323"/>
                  </a:lnTo>
                  <a:lnTo>
                    <a:pt x="15724" y="9711"/>
                  </a:lnTo>
                  <a:lnTo>
                    <a:pt x="21273" y="9711"/>
                  </a:lnTo>
                  <a:lnTo>
                    <a:pt x="21273" y="6935"/>
                  </a:lnTo>
                  <a:lnTo>
                    <a:pt x="15724" y="6935"/>
                  </a:lnTo>
                  <a:lnTo>
                    <a:pt x="15724" y="5549"/>
                  </a:lnTo>
                  <a:lnTo>
                    <a:pt x="14336" y="5549"/>
                  </a:lnTo>
                  <a:lnTo>
                    <a:pt x="14336" y="3699"/>
                  </a:lnTo>
                  <a:lnTo>
                    <a:pt x="12949" y="3699"/>
                  </a:lnTo>
                  <a:lnTo>
                    <a:pt x="12949" y="1387"/>
                  </a:lnTo>
                  <a:lnTo>
                    <a:pt x="11561" y="1387"/>
                  </a:lnTo>
                  <a:lnTo>
                    <a:pt x="11561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69"/>
            <p:cNvSpPr/>
            <p:nvPr/>
          </p:nvSpPr>
          <p:spPr>
            <a:xfrm>
              <a:off x="1193625" y="2685100"/>
              <a:ext cx="173425" cy="127200"/>
            </a:xfrm>
            <a:custGeom>
              <a:rect b="b" l="l" r="r" t="t"/>
              <a:pathLst>
                <a:path extrusionOk="0" h="5088" w="6937">
                  <a:moveTo>
                    <a:pt x="5550" y="1"/>
                  </a:moveTo>
                  <a:lnTo>
                    <a:pt x="5550" y="1387"/>
                  </a:lnTo>
                  <a:lnTo>
                    <a:pt x="6937" y="1387"/>
                  </a:lnTo>
                  <a:lnTo>
                    <a:pt x="6937" y="1"/>
                  </a:lnTo>
                  <a:close/>
                  <a:moveTo>
                    <a:pt x="0" y="1387"/>
                  </a:moveTo>
                  <a:lnTo>
                    <a:pt x="0" y="2775"/>
                  </a:lnTo>
                  <a:lnTo>
                    <a:pt x="0" y="5088"/>
                  </a:lnTo>
                  <a:lnTo>
                    <a:pt x="1388" y="5088"/>
                  </a:lnTo>
                  <a:lnTo>
                    <a:pt x="1388" y="2775"/>
                  </a:lnTo>
                  <a:lnTo>
                    <a:pt x="5550" y="2775"/>
                  </a:lnTo>
                  <a:lnTo>
                    <a:pt x="5550" y="1387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69"/>
            <p:cNvSpPr/>
            <p:nvPr/>
          </p:nvSpPr>
          <p:spPr>
            <a:xfrm>
              <a:off x="1228325" y="2812275"/>
              <a:ext cx="34675" cy="34700"/>
            </a:xfrm>
            <a:custGeom>
              <a:rect b="b" l="l" r="r" t="t"/>
              <a:pathLst>
                <a:path extrusionOk="0" h="1388" w="1387">
                  <a:moveTo>
                    <a:pt x="0" y="1"/>
                  </a:moveTo>
                  <a:lnTo>
                    <a:pt x="0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69"/>
            <p:cNvSpPr/>
            <p:nvPr/>
          </p:nvSpPr>
          <p:spPr>
            <a:xfrm>
              <a:off x="1401725" y="2581050"/>
              <a:ext cx="34700" cy="57825"/>
            </a:xfrm>
            <a:custGeom>
              <a:rect b="b" l="l" r="r" t="t"/>
              <a:pathLst>
                <a:path extrusionOk="0" h="2313" w="1388">
                  <a:moveTo>
                    <a:pt x="1" y="1"/>
                  </a:moveTo>
                  <a:lnTo>
                    <a:pt x="1" y="2313"/>
                  </a:lnTo>
                  <a:lnTo>
                    <a:pt x="1387" y="2313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69"/>
            <p:cNvSpPr/>
            <p:nvPr/>
          </p:nvSpPr>
          <p:spPr>
            <a:xfrm>
              <a:off x="1367025" y="2638850"/>
              <a:ext cx="34725" cy="46275"/>
            </a:xfrm>
            <a:custGeom>
              <a:rect b="b" l="l" r="r" t="t"/>
              <a:pathLst>
                <a:path extrusionOk="0" h="1851" w="1389">
                  <a:moveTo>
                    <a:pt x="1" y="1"/>
                  </a:moveTo>
                  <a:lnTo>
                    <a:pt x="1" y="1851"/>
                  </a:lnTo>
                  <a:lnTo>
                    <a:pt x="1389" y="1851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69"/>
            <p:cNvSpPr/>
            <p:nvPr/>
          </p:nvSpPr>
          <p:spPr>
            <a:xfrm>
              <a:off x="1482650" y="2581050"/>
              <a:ext cx="34725" cy="57825"/>
            </a:xfrm>
            <a:custGeom>
              <a:rect b="b" l="l" r="r" t="t"/>
              <a:pathLst>
                <a:path extrusionOk="0" h="2313" w="1389">
                  <a:moveTo>
                    <a:pt x="0" y="1"/>
                  </a:moveTo>
                  <a:lnTo>
                    <a:pt x="0" y="2313"/>
                  </a:lnTo>
                  <a:lnTo>
                    <a:pt x="1388" y="2313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69"/>
            <p:cNvSpPr/>
            <p:nvPr/>
          </p:nvSpPr>
          <p:spPr>
            <a:xfrm>
              <a:off x="1517350" y="2638850"/>
              <a:ext cx="34675" cy="46275"/>
            </a:xfrm>
            <a:custGeom>
              <a:rect b="b" l="l" r="r" t="t"/>
              <a:pathLst>
                <a:path extrusionOk="0" h="1851" w="1387">
                  <a:moveTo>
                    <a:pt x="0" y="1"/>
                  </a:moveTo>
                  <a:lnTo>
                    <a:pt x="0" y="1851"/>
                  </a:lnTo>
                  <a:lnTo>
                    <a:pt x="1387" y="185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69"/>
            <p:cNvSpPr/>
            <p:nvPr/>
          </p:nvSpPr>
          <p:spPr>
            <a:xfrm>
              <a:off x="1355475" y="3008800"/>
              <a:ext cx="57850" cy="34725"/>
            </a:xfrm>
            <a:custGeom>
              <a:rect b="b" l="l" r="r" t="t"/>
              <a:pathLst>
                <a:path extrusionOk="0" h="1389" w="2314">
                  <a:moveTo>
                    <a:pt x="1" y="1"/>
                  </a:moveTo>
                  <a:lnTo>
                    <a:pt x="1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69"/>
            <p:cNvSpPr/>
            <p:nvPr/>
          </p:nvSpPr>
          <p:spPr>
            <a:xfrm>
              <a:off x="1262975" y="2846975"/>
              <a:ext cx="92525" cy="231225"/>
            </a:xfrm>
            <a:custGeom>
              <a:rect b="b" l="l" r="r" t="t"/>
              <a:pathLst>
                <a:path extrusionOk="0" h="9249" w="3701">
                  <a:moveTo>
                    <a:pt x="1" y="1"/>
                  </a:moveTo>
                  <a:lnTo>
                    <a:pt x="1" y="7862"/>
                  </a:lnTo>
                  <a:lnTo>
                    <a:pt x="1" y="8324"/>
                  </a:lnTo>
                  <a:lnTo>
                    <a:pt x="1" y="9248"/>
                  </a:lnTo>
                  <a:lnTo>
                    <a:pt x="3701" y="9248"/>
                  </a:lnTo>
                  <a:lnTo>
                    <a:pt x="3701" y="7862"/>
                  </a:lnTo>
                  <a:lnTo>
                    <a:pt x="1389" y="7862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69"/>
            <p:cNvSpPr/>
            <p:nvPr/>
          </p:nvSpPr>
          <p:spPr>
            <a:xfrm>
              <a:off x="1656075" y="2812275"/>
              <a:ext cx="34725" cy="34700"/>
            </a:xfrm>
            <a:custGeom>
              <a:rect b="b" l="l" r="r" t="t"/>
              <a:pathLst>
                <a:path extrusionOk="0" h="1388" w="1389">
                  <a:moveTo>
                    <a:pt x="0" y="1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69"/>
            <p:cNvSpPr/>
            <p:nvPr/>
          </p:nvSpPr>
          <p:spPr>
            <a:xfrm>
              <a:off x="1563575" y="2846975"/>
              <a:ext cx="92525" cy="231225"/>
            </a:xfrm>
            <a:custGeom>
              <a:rect b="b" l="l" r="r" t="t"/>
              <a:pathLst>
                <a:path extrusionOk="0" h="9249" w="3701">
                  <a:moveTo>
                    <a:pt x="2312" y="1"/>
                  </a:moveTo>
                  <a:lnTo>
                    <a:pt x="2312" y="7862"/>
                  </a:lnTo>
                  <a:lnTo>
                    <a:pt x="0" y="7862"/>
                  </a:lnTo>
                  <a:lnTo>
                    <a:pt x="0" y="9248"/>
                  </a:lnTo>
                  <a:lnTo>
                    <a:pt x="3700" y="9248"/>
                  </a:lnTo>
                  <a:lnTo>
                    <a:pt x="3700" y="8324"/>
                  </a:lnTo>
                  <a:lnTo>
                    <a:pt x="3700" y="7862"/>
                  </a:lnTo>
                  <a:lnTo>
                    <a:pt x="3700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69"/>
            <p:cNvSpPr/>
            <p:nvPr/>
          </p:nvSpPr>
          <p:spPr>
            <a:xfrm>
              <a:off x="1552000" y="2685100"/>
              <a:ext cx="173450" cy="127200"/>
            </a:xfrm>
            <a:custGeom>
              <a:rect b="b" l="l" r="r" t="t"/>
              <a:pathLst>
                <a:path extrusionOk="0" h="5088" w="6938">
                  <a:moveTo>
                    <a:pt x="1" y="1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1"/>
                  </a:lnTo>
                  <a:close/>
                  <a:moveTo>
                    <a:pt x="1389" y="1387"/>
                  </a:moveTo>
                  <a:lnTo>
                    <a:pt x="1389" y="2775"/>
                  </a:lnTo>
                  <a:lnTo>
                    <a:pt x="5550" y="2775"/>
                  </a:lnTo>
                  <a:lnTo>
                    <a:pt x="5550" y="5088"/>
                  </a:lnTo>
                  <a:lnTo>
                    <a:pt x="6938" y="5088"/>
                  </a:lnTo>
                  <a:lnTo>
                    <a:pt x="6938" y="2775"/>
                  </a:lnTo>
                  <a:lnTo>
                    <a:pt x="6938" y="1387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69"/>
            <p:cNvSpPr/>
            <p:nvPr/>
          </p:nvSpPr>
          <p:spPr>
            <a:xfrm>
              <a:off x="1505750" y="3008800"/>
              <a:ext cx="57850" cy="34725"/>
            </a:xfrm>
            <a:custGeom>
              <a:rect b="b" l="l" r="r" t="t"/>
              <a:pathLst>
                <a:path extrusionOk="0" h="1389" w="2314">
                  <a:moveTo>
                    <a:pt x="1" y="1"/>
                  </a:moveTo>
                  <a:lnTo>
                    <a:pt x="1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69"/>
            <p:cNvSpPr/>
            <p:nvPr/>
          </p:nvSpPr>
          <p:spPr>
            <a:xfrm>
              <a:off x="1436400" y="2546350"/>
              <a:ext cx="46275" cy="34725"/>
            </a:xfrm>
            <a:custGeom>
              <a:rect b="b" l="l" r="r" t="t"/>
              <a:pathLst>
                <a:path extrusionOk="0" h="1389" w="1851">
                  <a:moveTo>
                    <a:pt x="0" y="1"/>
                  </a:moveTo>
                  <a:lnTo>
                    <a:pt x="0" y="1389"/>
                  </a:lnTo>
                  <a:lnTo>
                    <a:pt x="1850" y="1389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69"/>
            <p:cNvSpPr/>
            <p:nvPr/>
          </p:nvSpPr>
          <p:spPr>
            <a:xfrm>
              <a:off x="1413300" y="2974150"/>
              <a:ext cx="92475" cy="34675"/>
            </a:xfrm>
            <a:custGeom>
              <a:rect b="b" l="l" r="r" t="t"/>
              <a:pathLst>
                <a:path extrusionOk="0" h="1387" w="3699">
                  <a:moveTo>
                    <a:pt x="0" y="0"/>
                  </a:moveTo>
                  <a:lnTo>
                    <a:pt x="0" y="1387"/>
                  </a:lnTo>
                  <a:lnTo>
                    <a:pt x="3699" y="1387"/>
                  </a:lnTo>
                  <a:lnTo>
                    <a:pt x="3699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61" name="Google Shape;4161;p69"/>
          <p:cNvGrpSpPr/>
          <p:nvPr/>
        </p:nvGrpSpPr>
        <p:grpSpPr>
          <a:xfrm>
            <a:off x="1362454" y="4412425"/>
            <a:ext cx="531825" cy="531850"/>
            <a:chOff x="1193625" y="2546350"/>
            <a:chExt cx="531825" cy="531850"/>
          </a:xfrm>
        </p:grpSpPr>
        <p:sp>
          <p:nvSpPr>
            <p:cNvPr id="4162" name="Google Shape;4162;p69"/>
            <p:cNvSpPr/>
            <p:nvPr/>
          </p:nvSpPr>
          <p:spPr>
            <a:xfrm>
              <a:off x="1193625" y="2546400"/>
              <a:ext cx="531825" cy="531800"/>
            </a:xfrm>
            <a:custGeom>
              <a:rect b="b" l="l" r="r" t="t"/>
              <a:pathLst>
                <a:path extrusionOk="0" h="21272" w="21273">
                  <a:moveTo>
                    <a:pt x="9711" y="0"/>
                  </a:moveTo>
                  <a:lnTo>
                    <a:pt x="9711" y="1387"/>
                  </a:lnTo>
                  <a:lnTo>
                    <a:pt x="8325" y="1387"/>
                  </a:lnTo>
                  <a:lnTo>
                    <a:pt x="8325" y="3699"/>
                  </a:lnTo>
                  <a:lnTo>
                    <a:pt x="6937" y="3699"/>
                  </a:lnTo>
                  <a:lnTo>
                    <a:pt x="6937" y="5549"/>
                  </a:lnTo>
                  <a:lnTo>
                    <a:pt x="5550" y="5549"/>
                  </a:lnTo>
                  <a:lnTo>
                    <a:pt x="5550" y="6935"/>
                  </a:lnTo>
                  <a:lnTo>
                    <a:pt x="0" y="6935"/>
                  </a:lnTo>
                  <a:lnTo>
                    <a:pt x="0" y="10636"/>
                  </a:lnTo>
                  <a:lnTo>
                    <a:pt x="1388" y="10636"/>
                  </a:lnTo>
                  <a:lnTo>
                    <a:pt x="1388" y="12024"/>
                  </a:lnTo>
                  <a:lnTo>
                    <a:pt x="2775" y="12024"/>
                  </a:lnTo>
                  <a:lnTo>
                    <a:pt x="2775" y="19885"/>
                  </a:lnTo>
                  <a:lnTo>
                    <a:pt x="2775" y="20347"/>
                  </a:lnTo>
                  <a:lnTo>
                    <a:pt x="2775" y="21271"/>
                  </a:lnTo>
                  <a:lnTo>
                    <a:pt x="6475" y="21271"/>
                  </a:lnTo>
                  <a:lnTo>
                    <a:pt x="6475" y="20347"/>
                  </a:lnTo>
                  <a:lnTo>
                    <a:pt x="6475" y="19885"/>
                  </a:lnTo>
                  <a:lnTo>
                    <a:pt x="8787" y="19885"/>
                  </a:lnTo>
                  <a:lnTo>
                    <a:pt x="8787" y="18497"/>
                  </a:lnTo>
                  <a:lnTo>
                    <a:pt x="12486" y="18497"/>
                  </a:lnTo>
                  <a:lnTo>
                    <a:pt x="12486" y="19885"/>
                  </a:lnTo>
                  <a:lnTo>
                    <a:pt x="14798" y="19885"/>
                  </a:lnTo>
                  <a:lnTo>
                    <a:pt x="14798" y="21271"/>
                  </a:lnTo>
                  <a:lnTo>
                    <a:pt x="18498" y="21271"/>
                  </a:lnTo>
                  <a:lnTo>
                    <a:pt x="18498" y="20347"/>
                  </a:lnTo>
                  <a:lnTo>
                    <a:pt x="18498" y="19885"/>
                  </a:lnTo>
                  <a:lnTo>
                    <a:pt x="18498" y="12024"/>
                  </a:lnTo>
                  <a:lnTo>
                    <a:pt x="19885" y="12024"/>
                  </a:lnTo>
                  <a:lnTo>
                    <a:pt x="19885" y="10636"/>
                  </a:lnTo>
                  <a:lnTo>
                    <a:pt x="21273" y="10636"/>
                  </a:lnTo>
                  <a:lnTo>
                    <a:pt x="21273" y="6935"/>
                  </a:lnTo>
                  <a:lnTo>
                    <a:pt x="15724" y="6935"/>
                  </a:lnTo>
                  <a:lnTo>
                    <a:pt x="15724" y="5549"/>
                  </a:lnTo>
                  <a:lnTo>
                    <a:pt x="14336" y="5549"/>
                  </a:lnTo>
                  <a:lnTo>
                    <a:pt x="14336" y="3699"/>
                  </a:lnTo>
                  <a:lnTo>
                    <a:pt x="12949" y="3699"/>
                  </a:lnTo>
                  <a:lnTo>
                    <a:pt x="12949" y="1387"/>
                  </a:lnTo>
                  <a:lnTo>
                    <a:pt x="11561" y="1387"/>
                  </a:lnTo>
                  <a:lnTo>
                    <a:pt x="1156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69"/>
            <p:cNvSpPr/>
            <p:nvPr/>
          </p:nvSpPr>
          <p:spPr>
            <a:xfrm>
              <a:off x="1193625" y="2546400"/>
              <a:ext cx="531825" cy="242800"/>
            </a:xfrm>
            <a:custGeom>
              <a:rect b="b" l="l" r="r" t="t"/>
              <a:pathLst>
                <a:path extrusionOk="0" h="9712" w="21273">
                  <a:moveTo>
                    <a:pt x="9711" y="0"/>
                  </a:moveTo>
                  <a:lnTo>
                    <a:pt x="9711" y="1387"/>
                  </a:lnTo>
                  <a:lnTo>
                    <a:pt x="8325" y="1387"/>
                  </a:lnTo>
                  <a:lnTo>
                    <a:pt x="8325" y="3699"/>
                  </a:lnTo>
                  <a:lnTo>
                    <a:pt x="6937" y="3699"/>
                  </a:lnTo>
                  <a:lnTo>
                    <a:pt x="6937" y="5549"/>
                  </a:lnTo>
                  <a:lnTo>
                    <a:pt x="5550" y="5549"/>
                  </a:lnTo>
                  <a:lnTo>
                    <a:pt x="5550" y="6935"/>
                  </a:lnTo>
                  <a:lnTo>
                    <a:pt x="0" y="6935"/>
                  </a:lnTo>
                  <a:lnTo>
                    <a:pt x="0" y="9711"/>
                  </a:lnTo>
                  <a:lnTo>
                    <a:pt x="5550" y="9711"/>
                  </a:lnTo>
                  <a:lnTo>
                    <a:pt x="5550" y="8323"/>
                  </a:lnTo>
                  <a:lnTo>
                    <a:pt x="6937" y="8323"/>
                  </a:lnTo>
                  <a:lnTo>
                    <a:pt x="6937" y="6935"/>
                  </a:lnTo>
                  <a:lnTo>
                    <a:pt x="8325" y="6935"/>
                  </a:lnTo>
                  <a:lnTo>
                    <a:pt x="8325" y="5549"/>
                  </a:lnTo>
                  <a:lnTo>
                    <a:pt x="8325" y="5087"/>
                  </a:lnTo>
                  <a:lnTo>
                    <a:pt x="9711" y="5087"/>
                  </a:lnTo>
                  <a:lnTo>
                    <a:pt x="9711" y="3699"/>
                  </a:lnTo>
                  <a:lnTo>
                    <a:pt x="9711" y="2775"/>
                  </a:lnTo>
                  <a:lnTo>
                    <a:pt x="11561" y="2775"/>
                  </a:lnTo>
                  <a:lnTo>
                    <a:pt x="11561" y="3699"/>
                  </a:lnTo>
                  <a:lnTo>
                    <a:pt x="11561" y="5087"/>
                  </a:lnTo>
                  <a:lnTo>
                    <a:pt x="12949" y="5087"/>
                  </a:lnTo>
                  <a:lnTo>
                    <a:pt x="12949" y="5549"/>
                  </a:lnTo>
                  <a:lnTo>
                    <a:pt x="12949" y="6935"/>
                  </a:lnTo>
                  <a:lnTo>
                    <a:pt x="14336" y="6935"/>
                  </a:lnTo>
                  <a:lnTo>
                    <a:pt x="14336" y="8323"/>
                  </a:lnTo>
                  <a:lnTo>
                    <a:pt x="15724" y="8323"/>
                  </a:lnTo>
                  <a:lnTo>
                    <a:pt x="15724" y="9711"/>
                  </a:lnTo>
                  <a:lnTo>
                    <a:pt x="21273" y="9711"/>
                  </a:lnTo>
                  <a:lnTo>
                    <a:pt x="21273" y="6935"/>
                  </a:lnTo>
                  <a:lnTo>
                    <a:pt x="15724" y="6935"/>
                  </a:lnTo>
                  <a:lnTo>
                    <a:pt x="15724" y="5549"/>
                  </a:lnTo>
                  <a:lnTo>
                    <a:pt x="14336" y="5549"/>
                  </a:lnTo>
                  <a:lnTo>
                    <a:pt x="14336" y="3699"/>
                  </a:lnTo>
                  <a:lnTo>
                    <a:pt x="12949" y="3699"/>
                  </a:lnTo>
                  <a:lnTo>
                    <a:pt x="12949" y="1387"/>
                  </a:lnTo>
                  <a:lnTo>
                    <a:pt x="11561" y="1387"/>
                  </a:lnTo>
                  <a:lnTo>
                    <a:pt x="11561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69"/>
            <p:cNvSpPr/>
            <p:nvPr/>
          </p:nvSpPr>
          <p:spPr>
            <a:xfrm>
              <a:off x="1193625" y="2685100"/>
              <a:ext cx="173425" cy="127200"/>
            </a:xfrm>
            <a:custGeom>
              <a:rect b="b" l="l" r="r" t="t"/>
              <a:pathLst>
                <a:path extrusionOk="0" h="5088" w="6937">
                  <a:moveTo>
                    <a:pt x="5550" y="1"/>
                  </a:moveTo>
                  <a:lnTo>
                    <a:pt x="5550" y="1387"/>
                  </a:lnTo>
                  <a:lnTo>
                    <a:pt x="6937" y="1387"/>
                  </a:lnTo>
                  <a:lnTo>
                    <a:pt x="6937" y="1"/>
                  </a:lnTo>
                  <a:close/>
                  <a:moveTo>
                    <a:pt x="0" y="1387"/>
                  </a:moveTo>
                  <a:lnTo>
                    <a:pt x="0" y="2775"/>
                  </a:lnTo>
                  <a:lnTo>
                    <a:pt x="0" y="5088"/>
                  </a:lnTo>
                  <a:lnTo>
                    <a:pt x="1388" y="5088"/>
                  </a:lnTo>
                  <a:lnTo>
                    <a:pt x="1388" y="2775"/>
                  </a:lnTo>
                  <a:lnTo>
                    <a:pt x="5550" y="2775"/>
                  </a:lnTo>
                  <a:lnTo>
                    <a:pt x="5550" y="1387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69"/>
            <p:cNvSpPr/>
            <p:nvPr/>
          </p:nvSpPr>
          <p:spPr>
            <a:xfrm>
              <a:off x="1228325" y="2812275"/>
              <a:ext cx="34675" cy="34700"/>
            </a:xfrm>
            <a:custGeom>
              <a:rect b="b" l="l" r="r" t="t"/>
              <a:pathLst>
                <a:path extrusionOk="0" h="1388" w="1387">
                  <a:moveTo>
                    <a:pt x="0" y="1"/>
                  </a:moveTo>
                  <a:lnTo>
                    <a:pt x="0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69"/>
            <p:cNvSpPr/>
            <p:nvPr/>
          </p:nvSpPr>
          <p:spPr>
            <a:xfrm>
              <a:off x="1401725" y="2581050"/>
              <a:ext cx="34700" cy="57825"/>
            </a:xfrm>
            <a:custGeom>
              <a:rect b="b" l="l" r="r" t="t"/>
              <a:pathLst>
                <a:path extrusionOk="0" h="2313" w="1388">
                  <a:moveTo>
                    <a:pt x="1" y="1"/>
                  </a:moveTo>
                  <a:lnTo>
                    <a:pt x="1" y="2313"/>
                  </a:lnTo>
                  <a:lnTo>
                    <a:pt x="1387" y="2313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69"/>
            <p:cNvSpPr/>
            <p:nvPr/>
          </p:nvSpPr>
          <p:spPr>
            <a:xfrm>
              <a:off x="1367025" y="2638850"/>
              <a:ext cx="34725" cy="46275"/>
            </a:xfrm>
            <a:custGeom>
              <a:rect b="b" l="l" r="r" t="t"/>
              <a:pathLst>
                <a:path extrusionOk="0" h="1851" w="1389">
                  <a:moveTo>
                    <a:pt x="1" y="1"/>
                  </a:moveTo>
                  <a:lnTo>
                    <a:pt x="1" y="1851"/>
                  </a:lnTo>
                  <a:lnTo>
                    <a:pt x="1389" y="1851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69"/>
            <p:cNvSpPr/>
            <p:nvPr/>
          </p:nvSpPr>
          <p:spPr>
            <a:xfrm>
              <a:off x="1482650" y="2581050"/>
              <a:ext cx="34725" cy="57825"/>
            </a:xfrm>
            <a:custGeom>
              <a:rect b="b" l="l" r="r" t="t"/>
              <a:pathLst>
                <a:path extrusionOk="0" h="2313" w="1389">
                  <a:moveTo>
                    <a:pt x="0" y="1"/>
                  </a:moveTo>
                  <a:lnTo>
                    <a:pt x="0" y="2313"/>
                  </a:lnTo>
                  <a:lnTo>
                    <a:pt x="1388" y="2313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69"/>
            <p:cNvSpPr/>
            <p:nvPr/>
          </p:nvSpPr>
          <p:spPr>
            <a:xfrm>
              <a:off x="1517350" y="2638850"/>
              <a:ext cx="34675" cy="46275"/>
            </a:xfrm>
            <a:custGeom>
              <a:rect b="b" l="l" r="r" t="t"/>
              <a:pathLst>
                <a:path extrusionOk="0" h="1851" w="1387">
                  <a:moveTo>
                    <a:pt x="0" y="1"/>
                  </a:moveTo>
                  <a:lnTo>
                    <a:pt x="0" y="1851"/>
                  </a:lnTo>
                  <a:lnTo>
                    <a:pt x="1387" y="1851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69"/>
            <p:cNvSpPr/>
            <p:nvPr/>
          </p:nvSpPr>
          <p:spPr>
            <a:xfrm>
              <a:off x="1355475" y="3008800"/>
              <a:ext cx="57850" cy="34725"/>
            </a:xfrm>
            <a:custGeom>
              <a:rect b="b" l="l" r="r" t="t"/>
              <a:pathLst>
                <a:path extrusionOk="0" h="1389" w="2314">
                  <a:moveTo>
                    <a:pt x="1" y="1"/>
                  </a:moveTo>
                  <a:lnTo>
                    <a:pt x="1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69"/>
            <p:cNvSpPr/>
            <p:nvPr/>
          </p:nvSpPr>
          <p:spPr>
            <a:xfrm>
              <a:off x="1262975" y="2846975"/>
              <a:ext cx="92525" cy="231225"/>
            </a:xfrm>
            <a:custGeom>
              <a:rect b="b" l="l" r="r" t="t"/>
              <a:pathLst>
                <a:path extrusionOk="0" h="9249" w="3701">
                  <a:moveTo>
                    <a:pt x="1" y="1"/>
                  </a:moveTo>
                  <a:lnTo>
                    <a:pt x="1" y="7862"/>
                  </a:lnTo>
                  <a:lnTo>
                    <a:pt x="1" y="8324"/>
                  </a:lnTo>
                  <a:lnTo>
                    <a:pt x="1" y="9248"/>
                  </a:lnTo>
                  <a:lnTo>
                    <a:pt x="3701" y="9248"/>
                  </a:lnTo>
                  <a:lnTo>
                    <a:pt x="3701" y="7862"/>
                  </a:lnTo>
                  <a:lnTo>
                    <a:pt x="1389" y="7862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69"/>
            <p:cNvSpPr/>
            <p:nvPr/>
          </p:nvSpPr>
          <p:spPr>
            <a:xfrm>
              <a:off x="1656075" y="2812275"/>
              <a:ext cx="34725" cy="34700"/>
            </a:xfrm>
            <a:custGeom>
              <a:rect b="b" l="l" r="r" t="t"/>
              <a:pathLst>
                <a:path extrusionOk="0" h="1388" w="1389">
                  <a:moveTo>
                    <a:pt x="0" y="1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69"/>
            <p:cNvSpPr/>
            <p:nvPr/>
          </p:nvSpPr>
          <p:spPr>
            <a:xfrm>
              <a:off x="1563575" y="2846975"/>
              <a:ext cx="92525" cy="231225"/>
            </a:xfrm>
            <a:custGeom>
              <a:rect b="b" l="l" r="r" t="t"/>
              <a:pathLst>
                <a:path extrusionOk="0" h="9249" w="3701">
                  <a:moveTo>
                    <a:pt x="2312" y="1"/>
                  </a:moveTo>
                  <a:lnTo>
                    <a:pt x="2312" y="7862"/>
                  </a:lnTo>
                  <a:lnTo>
                    <a:pt x="0" y="7862"/>
                  </a:lnTo>
                  <a:lnTo>
                    <a:pt x="0" y="9248"/>
                  </a:lnTo>
                  <a:lnTo>
                    <a:pt x="3700" y="9248"/>
                  </a:lnTo>
                  <a:lnTo>
                    <a:pt x="3700" y="8324"/>
                  </a:lnTo>
                  <a:lnTo>
                    <a:pt x="3700" y="7862"/>
                  </a:lnTo>
                  <a:lnTo>
                    <a:pt x="3700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69"/>
            <p:cNvSpPr/>
            <p:nvPr/>
          </p:nvSpPr>
          <p:spPr>
            <a:xfrm>
              <a:off x="1552000" y="2685100"/>
              <a:ext cx="173450" cy="127200"/>
            </a:xfrm>
            <a:custGeom>
              <a:rect b="b" l="l" r="r" t="t"/>
              <a:pathLst>
                <a:path extrusionOk="0" h="5088" w="6938">
                  <a:moveTo>
                    <a:pt x="1" y="1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1"/>
                  </a:lnTo>
                  <a:close/>
                  <a:moveTo>
                    <a:pt x="1389" y="1387"/>
                  </a:moveTo>
                  <a:lnTo>
                    <a:pt x="1389" y="2775"/>
                  </a:lnTo>
                  <a:lnTo>
                    <a:pt x="5550" y="2775"/>
                  </a:lnTo>
                  <a:lnTo>
                    <a:pt x="5550" y="5088"/>
                  </a:lnTo>
                  <a:lnTo>
                    <a:pt x="6938" y="5088"/>
                  </a:lnTo>
                  <a:lnTo>
                    <a:pt x="6938" y="2775"/>
                  </a:lnTo>
                  <a:lnTo>
                    <a:pt x="6938" y="1387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69"/>
            <p:cNvSpPr/>
            <p:nvPr/>
          </p:nvSpPr>
          <p:spPr>
            <a:xfrm>
              <a:off x="1505750" y="3008800"/>
              <a:ext cx="57850" cy="34725"/>
            </a:xfrm>
            <a:custGeom>
              <a:rect b="b" l="l" r="r" t="t"/>
              <a:pathLst>
                <a:path extrusionOk="0" h="1389" w="2314">
                  <a:moveTo>
                    <a:pt x="1" y="1"/>
                  </a:moveTo>
                  <a:lnTo>
                    <a:pt x="1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69"/>
            <p:cNvSpPr/>
            <p:nvPr/>
          </p:nvSpPr>
          <p:spPr>
            <a:xfrm>
              <a:off x="1436400" y="2546350"/>
              <a:ext cx="46275" cy="34725"/>
            </a:xfrm>
            <a:custGeom>
              <a:rect b="b" l="l" r="r" t="t"/>
              <a:pathLst>
                <a:path extrusionOk="0" h="1389" w="1851">
                  <a:moveTo>
                    <a:pt x="0" y="1"/>
                  </a:moveTo>
                  <a:lnTo>
                    <a:pt x="0" y="1389"/>
                  </a:lnTo>
                  <a:lnTo>
                    <a:pt x="1850" y="1389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69"/>
            <p:cNvSpPr/>
            <p:nvPr/>
          </p:nvSpPr>
          <p:spPr>
            <a:xfrm>
              <a:off x="1413300" y="2974150"/>
              <a:ext cx="92475" cy="34675"/>
            </a:xfrm>
            <a:custGeom>
              <a:rect b="b" l="l" r="r" t="t"/>
              <a:pathLst>
                <a:path extrusionOk="0" h="1387" w="3699">
                  <a:moveTo>
                    <a:pt x="0" y="0"/>
                  </a:moveTo>
                  <a:lnTo>
                    <a:pt x="0" y="1387"/>
                  </a:lnTo>
                  <a:lnTo>
                    <a:pt x="3699" y="1387"/>
                  </a:lnTo>
                  <a:lnTo>
                    <a:pt x="3699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fluencer Campaign by Slidesgo">
  <a:themeElements>
    <a:clrScheme name="Simple Light">
      <a:dk1>
        <a:srgbClr val="2D5DE2"/>
      </a:dk1>
      <a:lt1>
        <a:srgbClr val="1946C3"/>
      </a:lt1>
      <a:dk2>
        <a:srgbClr val="FFB600"/>
      </a:dk2>
      <a:lt2>
        <a:srgbClr val="FD3667"/>
      </a:lt2>
      <a:accent1>
        <a:srgbClr val="31C4FD"/>
      </a:accent1>
      <a:accent2>
        <a:srgbClr val="FD3667"/>
      </a:accent2>
      <a:accent3>
        <a:srgbClr val="FFB600"/>
      </a:accent3>
      <a:accent4>
        <a:srgbClr val="31C4FD"/>
      </a:accent4>
      <a:accent5>
        <a:srgbClr val="FFB600"/>
      </a:accent5>
      <a:accent6>
        <a:srgbClr val="FD3667"/>
      </a:accent6>
      <a:hlink>
        <a:srgbClr val="1946C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Retro Videogames Newslet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D966"/>
      </a:accent1>
      <a:accent2>
        <a:srgbClr val="C9741B"/>
      </a:accent2>
      <a:accent3>
        <a:srgbClr val="F1C232"/>
      </a:accent3>
      <a:accent4>
        <a:srgbClr val="FFE599"/>
      </a:accent4>
      <a:accent5>
        <a:srgbClr val="BF9000"/>
      </a:accent5>
      <a:accent6>
        <a:srgbClr val="1C4587"/>
      </a:accent6>
      <a:hlink>
        <a:srgbClr val="FFD9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